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5" r:id="rId5"/>
    <p:sldId id="259" r:id="rId6"/>
    <p:sldId id="276" r:id="rId7"/>
    <p:sldId id="261" r:id="rId8"/>
    <p:sldId id="277" r:id="rId9"/>
    <p:sldId id="280" r:id="rId10"/>
    <p:sldId id="279" r:id="rId11"/>
    <p:sldId id="264" r:id="rId12"/>
    <p:sldId id="281" r:id="rId13"/>
    <p:sldId id="28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696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Физическое</c:v>
                </c:pt>
                <c:pt idx="1">
                  <c:v>Соц-коммуникативное</c:v>
                </c:pt>
                <c:pt idx="2">
                  <c:v>Худ-эстетическое</c:v>
                </c:pt>
                <c:pt idx="3">
                  <c:v>Познавательное</c:v>
                </c:pt>
                <c:pt idx="4">
                  <c:v>Речевое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0.48</c:v>
                </c:pt>
                <c:pt idx="1">
                  <c:v>0.55000000000000004</c:v>
                </c:pt>
                <c:pt idx="2">
                  <c:v>0.52</c:v>
                </c:pt>
                <c:pt idx="3">
                  <c:v>0.44</c:v>
                </c:pt>
                <c:pt idx="4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Физическое</c:v>
                </c:pt>
                <c:pt idx="1">
                  <c:v>Соц-коммуникативное</c:v>
                </c:pt>
                <c:pt idx="2">
                  <c:v>Худ-эстетическое</c:v>
                </c:pt>
                <c:pt idx="3">
                  <c:v>Познавательное</c:v>
                </c:pt>
                <c:pt idx="4">
                  <c:v>Речевое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0.52</c:v>
                </c:pt>
                <c:pt idx="1">
                  <c:v>0.44</c:v>
                </c:pt>
                <c:pt idx="2">
                  <c:v>0.48</c:v>
                </c:pt>
                <c:pt idx="3">
                  <c:v>0.55000000000000004</c:v>
                </c:pt>
                <c:pt idx="4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Физическое</c:v>
                </c:pt>
                <c:pt idx="1">
                  <c:v>Соц-коммуникативное</c:v>
                </c:pt>
                <c:pt idx="2">
                  <c:v>Худ-эстетическое</c:v>
                </c:pt>
                <c:pt idx="3">
                  <c:v>Познавательное</c:v>
                </c:pt>
                <c:pt idx="4">
                  <c:v>Речевое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5"/>
        <c:axId val="168192256"/>
        <c:axId val="168112128"/>
      </c:barChart>
      <c:catAx>
        <c:axId val="168192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112128"/>
        <c:crosses val="autoZero"/>
        <c:auto val="1"/>
        <c:lblAlgn val="ctr"/>
        <c:lblOffset val="100"/>
      </c:catAx>
      <c:valAx>
        <c:axId val="16811212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681922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Беглость</c:v>
                </c:pt>
                <c:pt idx="1">
                  <c:v>Гибкость</c:v>
                </c:pt>
                <c:pt idx="2">
                  <c:v>Оригинальность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0.06</c:v>
                </c:pt>
                <c:pt idx="1">
                  <c:v>0.15</c:v>
                </c:pt>
                <c:pt idx="2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Беглость</c:v>
                </c:pt>
                <c:pt idx="1">
                  <c:v>Гибкость</c:v>
                </c:pt>
                <c:pt idx="2">
                  <c:v>Оригинальность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0.62</c:v>
                </c:pt>
                <c:pt idx="1">
                  <c:v>0.59</c:v>
                </c:pt>
                <c:pt idx="2">
                  <c:v>0.63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Беглость</c:v>
                </c:pt>
                <c:pt idx="1">
                  <c:v>Гибкость</c:v>
                </c:pt>
                <c:pt idx="2">
                  <c:v>Оригинальность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0.3</c:v>
                </c:pt>
                <c:pt idx="1">
                  <c:v>0.26</c:v>
                </c:pt>
                <c:pt idx="2">
                  <c:v>0.33</c:v>
                </c:pt>
              </c:numCache>
            </c:numRef>
          </c:val>
        </c:ser>
        <c:dLbls>
          <c:showVal val="1"/>
        </c:dLbls>
        <c:gapWidth val="75"/>
        <c:axId val="106359808"/>
        <c:axId val="106419328"/>
      </c:barChart>
      <c:catAx>
        <c:axId val="106359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6419328"/>
        <c:crosses val="autoZero"/>
        <c:auto val="1"/>
        <c:lblAlgn val="ctr"/>
        <c:lblOffset val="100"/>
      </c:catAx>
      <c:valAx>
        <c:axId val="10641932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0635980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ООП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ООП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</c:v>
                </c:pt>
                <c:pt idx="1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ООП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26</c:v>
                </c:pt>
              </c:numCache>
            </c:numRef>
          </c:val>
        </c:ser>
        <c:axId val="169088896"/>
        <c:axId val="169090432"/>
      </c:barChart>
      <c:catAx>
        <c:axId val="16908889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9090432"/>
        <c:crosses val="autoZero"/>
        <c:auto val="1"/>
        <c:lblAlgn val="ctr"/>
        <c:lblOffset val="100"/>
      </c:catAx>
      <c:valAx>
        <c:axId val="169090432"/>
        <c:scaling>
          <c:orientation val="minMax"/>
        </c:scaling>
        <c:axPos val="l"/>
        <c:majorGridlines/>
        <c:numFmt formatCode="General" sourceLinked="1"/>
        <c:tickLblPos val="nextTo"/>
        <c:crossAx val="169088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525D7-12C9-4F66-9B1F-90B764CA229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29BEB4-A16D-46F7-9A79-EB9BB45801F3}">
      <dgm:prSet phldrT="[Текст]"/>
      <dgm:spPr/>
      <dgm:t>
        <a:bodyPr/>
        <a:lstStyle/>
        <a:p>
          <a:r>
            <a:rPr lang="ru-RU" dirty="0" smtClean="0"/>
            <a:t>Принципы</a:t>
          </a:r>
          <a:endParaRPr lang="ru-RU" dirty="0"/>
        </a:p>
      </dgm:t>
    </dgm:pt>
    <dgm:pt modelId="{503A1686-7F86-4307-BB09-5850FAA1B158}" type="parTrans" cxnId="{58021D38-848D-4898-A57D-8E10C79C3CD3}">
      <dgm:prSet/>
      <dgm:spPr/>
      <dgm:t>
        <a:bodyPr/>
        <a:lstStyle/>
        <a:p>
          <a:endParaRPr lang="ru-RU"/>
        </a:p>
      </dgm:t>
    </dgm:pt>
    <dgm:pt modelId="{BED6E130-3A37-44E7-88C4-3EB88BFB009A}" type="sibTrans" cxnId="{58021D38-848D-4898-A57D-8E10C79C3CD3}">
      <dgm:prSet/>
      <dgm:spPr/>
      <dgm:t>
        <a:bodyPr/>
        <a:lstStyle/>
        <a:p>
          <a:endParaRPr lang="ru-RU"/>
        </a:p>
      </dgm:t>
    </dgm:pt>
    <dgm:pt modelId="{7EF06CAB-D91C-463A-A184-E4C30770E4B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полноценное проживание ребенком всех этапов,</a:t>
          </a:r>
          <a:r>
            <a:rPr lang="ru-RU" sz="1000" baseline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амплификация детского развития</a:t>
          </a:r>
          <a:endParaRPr lang="ru-RU" sz="1000" dirty="0"/>
        </a:p>
      </dgm:t>
    </dgm:pt>
    <dgm:pt modelId="{E3EB8B98-BF6F-4A9B-B51B-F164E6EA2F1A}" type="parTrans" cxnId="{901907B2-1A6E-438E-A7D4-F7B41D00A47F}">
      <dgm:prSet/>
      <dgm:spPr/>
      <dgm:t>
        <a:bodyPr/>
        <a:lstStyle/>
        <a:p>
          <a:endParaRPr lang="ru-RU"/>
        </a:p>
      </dgm:t>
    </dgm:pt>
    <dgm:pt modelId="{022450A8-3354-4A05-80DC-8B92619C8492}" type="sibTrans" cxnId="{901907B2-1A6E-438E-A7D4-F7B41D00A47F}">
      <dgm:prSet/>
      <dgm:spPr/>
      <dgm:t>
        <a:bodyPr/>
        <a:lstStyle/>
        <a:p>
          <a:endParaRPr lang="ru-RU"/>
        </a:p>
      </dgm:t>
    </dgm:pt>
    <dgm:pt modelId="{2522C738-6A8E-4111-8D92-6E6506F47C1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построение образовательной деятельности на основе индивидуальных особенностей каждого ребенка</a:t>
          </a:r>
          <a:endParaRPr lang="ru-RU" sz="1000" dirty="0"/>
        </a:p>
      </dgm:t>
    </dgm:pt>
    <dgm:pt modelId="{144D6F25-0B9E-4A0A-9A46-CD0C14A73FCA}" type="parTrans" cxnId="{70B2B421-3C4E-4885-986A-FF6D22D4C570}">
      <dgm:prSet/>
      <dgm:spPr/>
      <dgm:t>
        <a:bodyPr/>
        <a:lstStyle/>
        <a:p>
          <a:endParaRPr lang="ru-RU"/>
        </a:p>
      </dgm:t>
    </dgm:pt>
    <dgm:pt modelId="{4453EAB0-0C98-41D0-A2BE-E3CD1CC0000B}" type="sibTrans" cxnId="{70B2B421-3C4E-4885-986A-FF6D22D4C570}">
      <dgm:prSet/>
      <dgm:spPr/>
      <dgm:t>
        <a:bodyPr/>
        <a:lstStyle/>
        <a:p>
          <a:endParaRPr lang="ru-RU"/>
        </a:p>
      </dgm:t>
    </dgm:pt>
    <dgm:pt modelId="{91D37CB9-4280-4C5D-8942-8F6CA318F0F6}">
      <dgm:prSet phldrT="[Текст]"/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3299A126-ACE4-468C-9B4E-B94CF5D11630}" type="parTrans" cxnId="{0027A590-0F4C-43CB-AE98-E14E658C5DBF}">
      <dgm:prSet/>
      <dgm:spPr/>
      <dgm:t>
        <a:bodyPr/>
        <a:lstStyle/>
        <a:p>
          <a:endParaRPr lang="ru-RU"/>
        </a:p>
      </dgm:t>
    </dgm:pt>
    <dgm:pt modelId="{0DD87FBE-9FC0-414D-BDD4-E5DCDDF84894}" type="sibTrans" cxnId="{0027A590-0F4C-43CB-AE98-E14E658C5DBF}">
      <dgm:prSet/>
      <dgm:spPr/>
      <dgm:t>
        <a:bodyPr/>
        <a:lstStyle/>
        <a:p>
          <a:endParaRPr lang="ru-RU"/>
        </a:p>
      </dgm:t>
    </dgm:pt>
    <dgm:pt modelId="{15E3947A-2BFD-45AB-A8B3-4CB012F97BF7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повышение социального статуса дошкольного образования</a:t>
          </a:r>
          <a:endParaRPr lang="ru-RU" sz="1000" dirty="0"/>
        </a:p>
      </dgm:t>
    </dgm:pt>
    <dgm:pt modelId="{1C67A5FC-4CC5-4DAC-AC18-62DF9D1CC811}" type="parTrans" cxnId="{D6626BCF-5ADD-45B5-A7C5-E7C7DF4BE73B}">
      <dgm:prSet/>
      <dgm:spPr/>
      <dgm:t>
        <a:bodyPr/>
        <a:lstStyle/>
        <a:p>
          <a:endParaRPr lang="ru-RU"/>
        </a:p>
      </dgm:t>
    </dgm:pt>
    <dgm:pt modelId="{E44BD747-1DF9-4E7C-8799-7EEEF852B965}" type="sibTrans" cxnId="{D6626BCF-5ADD-45B5-A7C5-E7C7DF4BE73B}">
      <dgm:prSet/>
      <dgm:spPr/>
      <dgm:t>
        <a:bodyPr/>
        <a:lstStyle/>
        <a:p>
          <a:endParaRPr lang="ru-RU"/>
        </a:p>
      </dgm:t>
    </dgm:pt>
    <dgm:pt modelId="{C31B37A5-6D1E-43F8-8C02-631F08748E5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обеспечение государством равенства возможностей для каждого ребенка в получении качественного дошкольного образования</a:t>
          </a:r>
          <a:endParaRPr lang="ru-RU" sz="1000" dirty="0"/>
        </a:p>
      </dgm:t>
    </dgm:pt>
    <dgm:pt modelId="{5127A865-91FE-4FFA-9E30-9FCB37C26701}" type="parTrans" cxnId="{AAE229D6-D161-48A0-B828-B49572848ACD}">
      <dgm:prSet/>
      <dgm:spPr/>
      <dgm:t>
        <a:bodyPr/>
        <a:lstStyle/>
        <a:p>
          <a:endParaRPr lang="ru-RU"/>
        </a:p>
      </dgm:t>
    </dgm:pt>
    <dgm:pt modelId="{A91A9A5B-6A4C-4048-A3C2-ADC403FB886D}" type="sibTrans" cxnId="{AAE229D6-D161-48A0-B828-B49572848ACD}">
      <dgm:prSet/>
      <dgm:spPr/>
      <dgm:t>
        <a:bodyPr/>
        <a:lstStyle/>
        <a:p>
          <a:endParaRPr lang="ru-RU"/>
        </a:p>
      </dgm:t>
    </dgm:pt>
    <dgm:pt modelId="{2BB2B0D9-A497-4439-8458-615EDBB7DA33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A791E7B6-BE06-49A1-96F8-200C16EBCF58}" type="parTrans" cxnId="{C9917105-59F0-4BD8-8A9F-8C49AD38AAE5}">
      <dgm:prSet/>
      <dgm:spPr/>
      <dgm:t>
        <a:bodyPr/>
        <a:lstStyle/>
        <a:p>
          <a:endParaRPr lang="ru-RU"/>
        </a:p>
      </dgm:t>
    </dgm:pt>
    <dgm:pt modelId="{97F4FA94-85F2-4FA2-9CE5-E5FC25FBBE7B}" type="sibTrans" cxnId="{C9917105-59F0-4BD8-8A9F-8C49AD38AAE5}">
      <dgm:prSet/>
      <dgm:spPr/>
      <dgm:t>
        <a:bodyPr/>
        <a:lstStyle/>
        <a:p>
          <a:endParaRPr lang="ru-RU"/>
        </a:p>
      </dgm:t>
    </dgm:pt>
    <dgm:pt modelId="{AF8A81C1-F2F7-45AF-92F1-C6E20E481D2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охраны и укрепления физического и психического здоровья детей</a:t>
          </a:r>
          <a:endParaRPr lang="ru-RU" sz="1000" dirty="0"/>
        </a:p>
      </dgm:t>
    </dgm:pt>
    <dgm:pt modelId="{4ABA5221-E803-4BB3-A2DB-9CD372750F63}" type="parTrans" cxnId="{9F221BFB-98B2-48E4-AA08-1969ACDA333A}">
      <dgm:prSet/>
      <dgm:spPr/>
      <dgm:t>
        <a:bodyPr/>
        <a:lstStyle/>
        <a:p>
          <a:endParaRPr lang="ru-RU"/>
        </a:p>
      </dgm:t>
    </dgm:pt>
    <dgm:pt modelId="{64953FE9-29CA-4F41-AC56-BEDD6C5CE1EF}" type="sibTrans" cxnId="{9F221BFB-98B2-48E4-AA08-1969ACDA333A}">
      <dgm:prSet/>
      <dgm:spPr/>
      <dgm:t>
        <a:bodyPr/>
        <a:lstStyle/>
        <a:p>
          <a:endParaRPr lang="ru-RU"/>
        </a:p>
      </dgm:t>
    </dgm:pt>
    <dgm:pt modelId="{FF734652-7BE4-4782-9324-4136AEFCA4E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обеспечения равных возможностей для полноценного развития каждого ребенка</a:t>
          </a:r>
          <a:endParaRPr lang="ru-RU" sz="1000" dirty="0"/>
        </a:p>
      </dgm:t>
    </dgm:pt>
    <dgm:pt modelId="{78CAD1E3-4773-4ECD-9F9D-D0C5DCA4E030}" type="parTrans" cxnId="{F9AC3D01-67B0-4059-A633-EA2D1F6C57E1}">
      <dgm:prSet/>
      <dgm:spPr/>
      <dgm:t>
        <a:bodyPr/>
        <a:lstStyle/>
        <a:p>
          <a:endParaRPr lang="ru-RU"/>
        </a:p>
      </dgm:t>
    </dgm:pt>
    <dgm:pt modelId="{C3A3CD87-71C2-4C5C-B3EB-AD965E7B94D5}" type="sibTrans" cxnId="{F9AC3D01-67B0-4059-A633-EA2D1F6C57E1}">
      <dgm:prSet/>
      <dgm:spPr/>
      <dgm:t>
        <a:bodyPr/>
        <a:lstStyle/>
        <a:p>
          <a:endParaRPr lang="ru-RU"/>
        </a:p>
      </dgm:t>
    </dgm:pt>
    <dgm:pt modelId="{1D4D1E51-0B55-4062-ADC0-5B79DD6E587E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содействие и сотрудничество детей и взрослых</a:t>
          </a:r>
          <a:endParaRPr lang="ru-RU" sz="1000" dirty="0"/>
        </a:p>
      </dgm:t>
    </dgm:pt>
    <dgm:pt modelId="{5941A06C-8F86-4334-ACE7-E11B8919DD44}" type="parTrans" cxnId="{C03B3E2B-C39C-46E2-83AE-1BAD271FCE99}">
      <dgm:prSet/>
      <dgm:spPr/>
      <dgm:t>
        <a:bodyPr/>
        <a:lstStyle/>
        <a:p>
          <a:endParaRPr lang="ru-RU"/>
        </a:p>
      </dgm:t>
    </dgm:pt>
    <dgm:pt modelId="{B84ACA5C-C5EE-464F-8B9B-1EC2D084DC55}" type="sibTrans" cxnId="{C03B3E2B-C39C-46E2-83AE-1BAD271FCE99}">
      <dgm:prSet/>
      <dgm:spPr/>
      <dgm:t>
        <a:bodyPr/>
        <a:lstStyle/>
        <a:p>
          <a:endParaRPr lang="ru-RU"/>
        </a:p>
      </dgm:t>
    </dgm:pt>
    <dgm:pt modelId="{EDA82569-AB2D-41F6-A60A-0B75C459B3D0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поддержка инициативы детей в различных видах деятельности</a:t>
          </a:r>
          <a:endParaRPr lang="ru-RU" sz="1000" dirty="0"/>
        </a:p>
      </dgm:t>
    </dgm:pt>
    <dgm:pt modelId="{21CF5F61-DC64-45F3-951B-AB5A171DC877}" type="parTrans" cxnId="{ABD78B38-EEFF-44B6-9962-270A42FCE8CF}">
      <dgm:prSet/>
      <dgm:spPr/>
      <dgm:t>
        <a:bodyPr/>
        <a:lstStyle/>
        <a:p>
          <a:endParaRPr lang="ru-RU"/>
        </a:p>
      </dgm:t>
    </dgm:pt>
    <dgm:pt modelId="{85EFB948-5948-4C33-AF5F-32A4B145EF5B}" type="sibTrans" cxnId="{ABD78B38-EEFF-44B6-9962-270A42FCE8CF}">
      <dgm:prSet/>
      <dgm:spPr/>
      <dgm:t>
        <a:bodyPr/>
        <a:lstStyle/>
        <a:p>
          <a:endParaRPr lang="ru-RU"/>
        </a:p>
      </dgm:t>
    </dgm:pt>
    <dgm:pt modelId="{F4E6A011-5018-47B0-9FB0-71532A5B1F6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сотрудничество Организации с семьей</a:t>
          </a:r>
          <a:endParaRPr lang="ru-RU" sz="1000" dirty="0"/>
        </a:p>
      </dgm:t>
    </dgm:pt>
    <dgm:pt modelId="{C5660C2F-E274-48AD-98E5-860B5D463794}" type="parTrans" cxnId="{463C6561-7270-4F7D-B7DF-E2D2BB718C57}">
      <dgm:prSet/>
      <dgm:spPr/>
      <dgm:t>
        <a:bodyPr/>
        <a:lstStyle/>
        <a:p>
          <a:endParaRPr lang="ru-RU"/>
        </a:p>
      </dgm:t>
    </dgm:pt>
    <dgm:pt modelId="{B7AC1E16-6BF4-46DB-BEF2-D5120061CDBC}" type="sibTrans" cxnId="{463C6561-7270-4F7D-B7DF-E2D2BB718C57}">
      <dgm:prSet/>
      <dgm:spPr/>
      <dgm:t>
        <a:bodyPr/>
        <a:lstStyle/>
        <a:p>
          <a:endParaRPr lang="ru-RU"/>
        </a:p>
      </dgm:t>
    </dgm:pt>
    <dgm:pt modelId="{A1F82692-44C4-4177-8E4D-F3D7E268207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приобщение детей к </a:t>
          </a:r>
          <a:r>
            <a:rPr lang="ru-RU" sz="1000" dirty="0" err="1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социокультурным</a:t>
          </a:r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нормам, традициям семьи, общества и государства</a:t>
          </a:r>
          <a:endParaRPr lang="ru-RU" sz="1000" dirty="0"/>
        </a:p>
      </dgm:t>
    </dgm:pt>
    <dgm:pt modelId="{EB73FD77-BEC4-4AA0-AADD-2351264217DD}" type="parTrans" cxnId="{78AB5EC3-2228-4F1B-A85B-0FAE66C5A070}">
      <dgm:prSet/>
      <dgm:spPr/>
      <dgm:t>
        <a:bodyPr/>
        <a:lstStyle/>
        <a:p>
          <a:endParaRPr lang="ru-RU"/>
        </a:p>
      </dgm:t>
    </dgm:pt>
    <dgm:pt modelId="{5640CEF1-8C27-4FF5-B61D-3F211AB51B0B}" type="sibTrans" cxnId="{78AB5EC3-2228-4F1B-A85B-0FAE66C5A070}">
      <dgm:prSet/>
      <dgm:spPr/>
      <dgm:t>
        <a:bodyPr/>
        <a:lstStyle/>
        <a:p>
          <a:endParaRPr lang="ru-RU"/>
        </a:p>
      </dgm:t>
    </dgm:pt>
    <dgm:pt modelId="{DAD28988-484C-4583-9394-6361726F379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формирование познавательных интересов и познавательных действий ребенка в различных видах деятельности</a:t>
          </a:r>
          <a:endParaRPr lang="ru-RU" sz="1000" dirty="0"/>
        </a:p>
      </dgm:t>
    </dgm:pt>
    <dgm:pt modelId="{00CB3A64-0000-48FD-BC56-A977F112FDA4}" type="parTrans" cxnId="{32C8DBEF-F64C-4064-8AFA-1A3D8B43F5FC}">
      <dgm:prSet/>
      <dgm:spPr/>
      <dgm:t>
        <a:bodyPr/>
        <a:lstStyle/>
        <a:p>
          <a:endParaRPr lang="ru-RU"/>
        </a:p>
      </dgm:t>
    </dgm:pt>
    <dgm:pt modelId="{08ACB46B-C7EF-4FDD-9E68-05EB53FF94C3}" type="sibTrans" cxnId="{32C8DBEF-F64C-4064-8AFA-1A3D8B43F5FC}">
      <dgm:prSet/>
      <dgm:spPr/>
      <dgm:t>
        <a:bodyPr/>
        <a:lstStyle/>
        <a:p>
          <a:endParaRPr lang="ru-RU"/>
        </a:p>
      </dgm:t>
    </dgm:pt>
    <dgm:pt modelId="{7F962CD8-6CA3-4EA1-BFC9-0E834ECD2FD9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возрастная адекватность дошкольного образования</a:t>
          </a:r>
          <a:endParaRPr lang="ru-RU" sz="1000" dirty="0"/>
        </a:p>
      </dgm:t>
    </dgm:pt>
    <dgm:pt modelId="{DAE26599-D59F-44D9-B7D9-F5304D6215FF}" type="parTrans" cxnId="{D26D42AA-429D-4B62-B454-2BA68BC8E0B6}">
      <dgm:prSet/>
      <dgm:spPr/>
      <dgm:t>
        <a:bodyPr/>
        <a:lstStyle/>
        <a:p>
          <a:endParaRPr lang="ru-RU"/>
        </a:p>
      </dgm:t>
    </dgm:pt>
    <dgm:pt modelId="{908924AF-51F6-49FF-91C3-3E86CE6DD381}" type="sibTrans" cxnId="{D26D42AA-429D-4B62-B454-2BA68BC8E0B6}">
      <dgm:prSet/>
      <dgm:spPr/>
      <dgm:t>
        <a:bodyPr/>
        <a:lstStyle/>
        <a:p>
          <a:endParaRPr lang="ru-RU"/>
        </a:p>
      </dgm:t>
    </dgm:pt>
    <dgm:pt modelId="{26BCD0EA-C583-46E4-B3D4-8E30A7891B26}">
      <dgm:prSet phldrT="[Текст]" custT="1"/>
      <dgm:spPr/>
      <dgm:t>
        <a:bodyPr/>
        <a:lstStyle/>
        <a:p>
          <a:r>
            <a:rPr lang="ru-RU" sz="100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учет этнокультурной ситуации</a:t>
          </a:r>
          <a:r>
            <a:rPr lang="ru-RU" sz="1000" baseline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00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развития детей</a:t>
          </a:r>
          <a:endParaRPr lang="ru-RU" sz="1000" dirty="0"/>
        </a:p>
      </dgm:t>
    </dgm:pt>
    <dgm:pt modelId="{8AF796AF-0615-43C9-A7A3-673CFAACAC70}" type="parTrans" cxnId="{D78C701F-32AD-4086-9DE3-9F6D1D127F03}">
      <dgm:prSet/>
      <dgm:spPr/>
      <dgm:t>
        <a:bodyPr/>
        <a:lstStyle/>
        <a:p>
          <a:endParaRPr lang="ru-RU"/>
        </a:p>
      </dgm:t>
    </dgm:pt>
    <dgm:pt modelId="{23ADC352-6078-480B-94A7-8D855B3E3310}" type="sibTrans" cxnId="{D78C701F-32AD-4086-9DE3-9F6D1D127F03}">
      <dgm:prSet/>
      <dgm:spPr/>
      <dgm:t>
        <a:bodyPr/>
        <a:lstStyle/>
        <a:p>
          <a:endParaRPr lang="ru-RU"/>
        </a:p>
      </dgm:t>
    </dgm:pt>
    <dgm:pt modelId="{5A41197D-849C-4B3E-A579-AEDC09C282D4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обеспечение государственных гарантий уровня и качества дошкольного образования</a:t>
          </a:r>
          <a:endParaRPr lang="ru-RU" sz="1000" dirty="0"/>
        </a:p>
      </dgm:t>
    </dgm:pt>
    <dgm:pt modelId="{B4E4FA16-BA2B-4D33-AEDF-F1FCAC5F4623}" type="parTrans" cxnId="{FF80787F-FA0B-4D2D-8312-EF58A0236003}">
      <dgm:prSet/>
      <dgm:spPr/>
      <dgm:t>
        <a:bodyPr/>
        <a:lstStyle/>
        <a:p>
          <a:endParaRPr lang="ru-RU"/>
        </a:p>
      </dgm:t>
    </dgm:pt>
    <dgm:pt modelId="{4AB93784-1E4A-40D9-9C41-A72EA7935E5F}" type="sibTrans" cxnId="{FF80787F-FA0B-4D2D-8312-EF58A0236003}">
      <dgm:prSet/>
      <dgm:spPr/>
      <dgm:t>
        <a:bodyPr/>
        <a:lstStyle/>
        <a:p>
          <a:endParaRPr lang="ru-RU"/>
        </a:p>
      </dgm:t>
    </dgm:pt>
    <dgm:pt modelId="{1FEE34C1-F269-441C-93C9-21FDED1797C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1000" dirty="0"/>
        </a:p>
      </dgm:t>
    </dgm:pt>
    <dgm:pt modelId="{D98FA9B6-924A-48C1-98FE-E4CF2407CA8B}" type="parTrans" cxnId="{047EDA6C-E290-4AAF-B788-AA8385F99E8B}">
      <dgm:prSet/>
      <dgm:spPr/>
      <dgm:t>
        <a:bodyPr/>
        <a:lstStyle/>
        <a:p>
          <a:endParaRPr lang="ru-RU"/>
        </a:p>
      </dgm:t>
    </dgm:pt>
    <dgm:pt modelId="{8FE01EBB-CEAE-4EAB-8ABA-5036261834C5}" type="sibTrans" cxnId="{047EDA6C-E290-4AAF-B788-AA8385F99E8B}">
      <dgm:prSet/>
      <dgm:spPr/>
      <dgm:t>
        <a:bodyPr/>
        <a:lstStyle/>
        <a:p>
          <a:endParaRPr lang="ru-RU"/>
        </a:p>
      </dgm:t>
    </dgm:pt>
    <dgm:pt modelId="{4D9E8667-C426-4050-960A-F9876B286209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обеспечения преемственности целей, задач и содержания образования</a:t>
          </a:r>
          <a:endParaRPr lang="ru-RU" sz="1000" dirty="0"/>
        </a:p>
      </dgm:t>
    </dgm:pt>
    <dgm:pt modelId="{C11785D3-62E5-4C64-AB43-75F3E40CE88D}" type="parTrans" cxnId="{0F1A1D49-7180-4095-8BA1-B1A1CA38DCC6}">
      <dgm:prSet/>
      <dgm:spPr/>
      <dgm:t>
        <a:bodyPr/>
        <a:lstStyle/>
        <a:p>
          <a:endParaRPr lang="ru-RU"/>
        </a:p>
      </dgm:t>
    </dgm:pt>
    <dgm:pt modelId="{AC8F3FAE-8528-45A4-9D24-214F41C2652B}" type="sibTrans" cxnId="{0F1A1D49-7180-4095-8BA1-B1A1CA38DCC6}">
      <dgm:prSet/>
      <dgm:spPr/>
      <dgm:t>
        <a:bodyPr/>
        <a:lstStyle/>
        <a:p>
          <a:endParaRPr lang="ru-RU"/>
        </a:p>
      </dgm:t>
    </dgm:pt>
    <dgm:pt modelId="{954FD355-55FD-411B-8101-98290B43A2C9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</a:r>
          <a:endParaRPr lang="ru-RU" sz="1000" dirty="0"/>
        </a:p>
      </dgm:t>
    </dgm:pt>
    <dgm:pt modelId="{B57319FF-71BC-4056-9729-D78EC9B6B15B}" type="parTrans" cxnId="{96B8292C-5CB0-4EB4-884C-B8FCB04EE35E}">
      <dgm:prSet/>
      <dgm:spPr/>
      <dgm:t>
        <a:bodyPr/>
        <a:lstStyle/>
        <a:p>
          <a:endParaRPr lang="ru-RU"/>
        </a:p>
      </dgm:t>
    </dgm:pt>
    <dgm:pt modelId="{6DD5F4F8-9E40-4EC9-B912-64DBDA3082E6}" type="sibTrans" cxnId="{96B8292C-5CB0-4EB4-884C-B8FCB04EE35E}">
      <dgm:prSet/>
      <dgm:spPr/>
      <dgm:t>
        <a:bodyPr/>
        <a:lstStyle/>
        <a:p>
          <a:endParaRPr lang="ru-RU"/>
        </a:p>
      </dgm:t>
    </dgm:pt>
    <dgm:pt modelId="{9A99FD06-6CC2-45D2-892E-AD98CB70A7A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объединения обучения и воспитания в целостный образовательный процесс на основе духовно-нравственных и </a:t>
          </a:r>
          <a:r>
            <a:rPr lang="ru-RU" sz="1000" dirty="0" err="1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социокультурных</a:t>
          </a:r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ценностей и принятых в обществе правил</a:t>
          </a:r>
          <a:endParaRPr lang="ru-RU" sz="1000" dirty="0"/>
        </a:p>
      </dgm:t>
    </dgm:pt>
    <dgm:pt modelId="{5FE28189-E2D9-46FE-B6C2-F783E50CD3B4}" type="parTrans" cxnId="{B2952882-D005-401D-9828-46A8830DB895}">
      <dgm:prSet/>
      <dgm:spPr/>
      <dgm:t>
        <a:bodyPr/>
        <a:lstStyle/>
        <a:p>
          <a:endParaRPr lang="ru-RU"/>
        </a:p>
      </dgm:t>
    </dgm:pt>
    <dgm:pt modelId="{6EE0B618-9246-47F6-BA1F-BB8046455AC9}" type="sibTrans" cxnId="{B2952882-D005-401D-9828-46A8830DB895}">
      <dgm:prSet/>
      <dgm:spPr/>
      <dgm:t>
        <a:bodyPr/>
        <a:lstStyle/>
        <a:p>
          <a:endParaRPr lang="ru-RU"/>
        </a:p>
      </dgm:t>
    </dgm:pt>
    <dgm:pt modelId="{56D94494-ED0E-4AF0-B460-EAB8434BAB89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формирования общей культуры личности детей</a:t>
          </a:r>
          <a:endParaRPr lang="ru-RU" sz="1000" dirty="0"/>
        </a:p>
      </dgm:t>
    </dgm:pt>
    <dgm:pt modelId="{86C92F66-274A-477B-9B5B-7B5D56401C03}" type="parTrans" cxnId="{4A27BBF9-20AC-47A6-9D4D-BF7527B479A9}">
      <dgm:prSet/>
      <dgm:spPr/>
      <dgm:t>
        <a:bodyPr/>
        <a:lstStyle/>
        <a:p>
          <a:endParaRPr lang="ru-RU"/>
        </a:p>
      </dgm:t>
    </dgm:pt>
    <dgm:pt modelId="{826389BF-4649-4B6B-908F-0905CFAA97ED}" type="sibTrans" cxnId="{4A27BBF9-20AC-47A6-9D4D-BF7527B479A9}">
      <dgm:prSet/>
      <dgm:spPr/>
      <dgm:t>
        <a:bodyPr/>
        <a:lstStyle/>
        <a:p>
          <a:endParaRPr lang="ru-RU"/>
        </a:p>
      </dgm:t>
    </dgm:pt>
    <dgm:pt modelId="{5718495C-AA56-41B7-B22F-C7A699B8137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обеспечения вариативности и разнообразия содержания Программ</a:t>
          </a:r>
          <a:endParaRPr lang="ru-RU" sz="1000" dirty="0"/>
        </a:p>
      </dgm:t>
    </dgm:pt>
    <dgm:pt modelId="{1EBAF7E3-4068-4778-9017-3A1BEBE118DA}" type="parTrans" cxnId="{0C566AC5-49F2-474B-AC56-CE473F89BD46}">
      <dgm:prSet/>
      <dgm:spPr/>
      <dgm:t>
        <a:bodyPr/>
        <a:lstStyle/>
        <a:p>
          <a:endParaRPr lang="ru-RU"/>
        </a:p>
      </dgm:t>
    </dgm:pt>
    <dgm:pt modelId="{DBC7BD1A-98BC-4459-86E6-1B70A947868D}" type="sibTrans" cxnId="{0C566AC5-49F2-474B-AC56-CE473F89BD46}">
      <dgm:prSet/>
      <dgm:spPr/>
      <dgm:t>
        <a:bodyPr/>
        <a:lstStyle/>
        <a:p>
          <a:endParaRPr lang="ru-RU"/>
        </a:p>
      </dgm:t>
    </dgm:pt>
    <dgm:pt modelId="{2E716117-0CAB-4ABF-9251-2048CBA3DE42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формирования </a:t>
          </a:r>
          <a:r>
            <a:rPr lang="ru-RU" sz="1000" dirty="0" err="1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социокультурной</a:t>
          </a:r>
          <a:r>
            <a:rPr lang="ru-RU" sz="10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среды, соответствующей возрастным, индивидуальным, психологическим и физиологическим особенностям детей</a:t>
          </a:r>
          <a:endParaRPr lang="ru-RU" sz="1000" dirty="0"/>
        </a:p>
      </dgm:t>
    </dgm:pt>
    <dgm:pt modelId="{CFFEAD98-CD24-4FA1-A1C9-913D7421DA0A}" type="parTrans" cxnId="{52821F15-46B8-44FB-A69C-95801F69692C}">
      <dgm:prSet/>
      <dgm:spPr/>
      <dgm:t>
        <a:bodyPr/>
        <a:lstStyle/>
        <a:p>
          <a:endParaRPr lang="ru-RU"/>
        </a:p>
      </dgm:t>
    </dgm:pt>
    <dgm:pt modelId="{23EF7AD8-B5D7-4AD0-BAD7-E7B8A8FDDA22}" type="sibTrans" cxnId="{52821F15-46B8-44FB-A69C-95801F69692C}">
      <dgm:prSet/>
      <dgm:spPr/>
      <dgm:t>
        <a:bodyPr/>
        <a:lstStyle/>
        <a:p>
          <a:endParaRPr lang="ru-RU"/>
        </a:p>
      </dgm:t>
    </dgm:pt>
    <dgm:pt modelId="{0FC2E747-D819-4053-82D7-205F640BC3A3}">
      <dgm:prSet phldrT="[Текст]" custT="1"/>
      <dgm:spPr/>
      <dgm:t>
        <a:bodyPr/>
        <a:lstStyle/>
        <a:p>
          <a:r>
            <a:rPr lang="ru-RU" sz="100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</a:r>
          <a:endParaRPr lang="ru-RU" sz="1000" dirty="0"/>
        </a:p>
      </dgm:t>
    </dgm:pt>
    <dgm:pt modelId="{0D7FF213-706B-4639-8DD5-6901B406DDD1}" type="parTrans" cxnId="{4E5BD19D-BE15-4358-A4A2-F1DA2BEAB642}">
      <dgm:prSet/>
      <dgm:spPr/>
      <dgm:t>
        <a:bodyPr/>
        <a:lstStyle/>
        <a:p>
          <a:endParaRPr lang="ru-RU"/>
        </a:p>
      </dgm:t>
    </dgm:pt>
    <dgm:pt modelId="{7FFBDB7C-4975-4ED4-B352-F33F97C7566F}" type="sibTrans" cxnId="{4E5BD19D-BE15-4358-A4A2-F1DA2BEAB642}">
      <dgm:prSet/>
      <dgm:spPr/>
      <dgm:t>
        <a:bodyPr/>
        <a:lstStyle/>
        <a:p>
          <a:endParaRPr lang="ru-RU"/>
        </a:p>
      </dgm:t>
    </dgm:pt>
    <dgm:pt modelId="{C133FD61-5A6B-4331-9CFF-AFCF6D106FF6}" type="pres">
      <dgm:prSet presAssocID="{A2D525D7-12C9-4F66-9B1F-90B764CA22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E63C8-9DC9-4D52-A623-D72DC43BE732}" type="pres">
      <dgm:prSet presAssocID="{3729BEB4-A16D-46F7-9A79-EB9BB45801F3}" presName="linNode" presStyleCnt="0"/>
      <dgm:spPr/>
    </dgm:pt>
    <dgm:pt modelId="{D6CDD0FD-30A7-4166-A4AE-3A4B2A526869}" type="pres">
      <dgm:prSet presAssocID="{3729BEB4-A16D-46F7-9A79-EB9BB45801F3}" presName="parentText" presStyleLbl="node1" presStyleIdx="0" presStyleCnt="3" custScaleX="76504" custScaleY="82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297F5-7228-469B-9247-01C35B976D5E}" type="pres">
      <dgm:prSet presAssocID="{3729BEB4-A16D-46F7-9A79-EB9BB45801F3}" presName="descendantText" presStyleLbl="alignAccFollowNode1" presStyleIdx="0" presStyleCnt="3" custScaleX="162847" custScaleY="8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DE4A-D4E1-450F-9DBC-FD32BD274848}" type="pres">
      <dgm:prSet presAssocID="{BED6E130-3A37-44E7-88C4-3EB88BFB009A}" presName="sp" presStyleCnt="0"/>
      <dgm:spPr/>
    </dgm:pt>
    <dgm:pt modelId="{A7B375EB-4E78-47B4-A9C8-903CEFF54A15}" type="pres">
      <dgm:prSet presAssocID="{91D37CB9-4280-4C5D-8942-8F6CA318F0F6}" presName="linNode" presStyleCnt="0"/>
      <dgm:spPr/>
    </dgm:pt>
    <dgm:pt modelId="{E56920F2-2F5D-4EB3-95DE-900A5DF5F5E4}" type="pres">
      <dgm:prSet presAssocID="{91D37CB9-4280-4C5D-8942-8F6CA318F0F6}" presName="parentText" presStyleLbl="node1" presStyleIdx="1" presStyleCnt="3" custScaleX="76504" custScaleY="402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D506-1D25-4502-83E0-6034B5BA28C1}" type="pres">
      <dgm:prSet presAssocID="{91D37CB9-4280-4C5D-8942-8F6CA318F0F6}" presName="descendantText" presStyleLbl="alignAccFollowNode1" presStyleIdx="1" presStyleCnt="3" custScaleX="162847" custScaleY="49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563C4-55A7-4D86-9C33-582DD38B616A}" type="pres">
      <dgm:prSet presAssocID="{0DD87FBE-9FC0-414D-BDD4-E5DCDDF84894}" presName="sp" presStyleCnt="0"/>
      <dgm:spPr/>
    </dgm:pt>
    <dgm:pt modelId="{C94B6F2F-AD8A-4B85-95F4-C83508280590}" type="pres">
      <dgm:prSet presAssocID="{2BB2B0D9-A497-4439-8458-615EDBB7DA33}" presName="linNode" presStyleCnt="0"/>
      <dgm:spPr/>
    </dgm:pt>
    <dgm:pt modelId="{1353136A-36C9-47B0-9475-A852AE639CB9}" type="pres">
      <dgm:prSet presAssocID="{2BB2B0D9-A497-4439-8458-615EDBB7DA33}" presName="parentText" presStyleLbl="node1" presStyleIdx="2" presStyleCnt="3" custScaleX="76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6DCB9-DDF9-45DF-AD9E-1EE2AB0FAC86}" type="pres">
      <dgm:prSet presAssocID="{2BB2B0D9-A497-4439-8458-615EDBB7DA33}" presName="descendantText" presStyleLbl="alignAccFollowNode1" presStyleIdx="2" presStyleCnt="3" custScaleX="162847" custScaleY="114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52C490-9DB8-4AE9-AD92-5503D8875E93}" type="presOf" srcId="{7F962CD8-6CA3-4EA1-BFC9-0E834ECD2FD9}" destId="{29B297F5-7228-469B-9247-01C35B976D5E}" srcOrd="0" destOrd="7" presId="urn:microsoft.com/office/officeart/2005/8/layout/vList5"/>
    <dgm:cxn modelId="{204BEAFA-A24D-4FFE-9366-BDAB4E26DF7E}" type="presOf" srcId="{15E3947A-2BFD-45AB-A8B3-4CB012F97BF7}" destId="{51BED506-1D25-4502-83E0-6034B5BA28C1}" srcOrd="0" destOrd="0" presId="urn:microsoft.com/office/officeart/2005/8/layout/vList5"/>
    <dgm:cxn modelId="{3C7B5953-56D9-4EBC-B52F-36A5A0EE76FF}" type="presOf" srcId="{91D37CB9-4280-4C5D-8942-8F6CA318F0F6}" destId="{E56920F2-2F5D-4EB3-95DE-900A5DF5F5E4}" srcOrd="0" destOrd="0" presId="urn:microsoft.com/office/officeart/2005/8/layout/vList5"/>
    <dgm:cxn modelId="{1809DDE6-2B75-45B7-8483-966BCB84CF25}" type="presOf" srcId="{2BB2B0D9-A497-4439-8458-615EDBB7DA33}" destId="{1353136A-36C9-47B0-9475-A852AE639CB9}" srcOrd="0" destOrd="0" presId="urn:microsoft.com/office/officeart/2005/8/layout/vList5"/>
    <dgm:cxn modelId="{96B8292C-5CB0-4EB4-884C-B8FCB04EE35E}" srcId="{2BB2B0D9-A497-4439-8458-615EDBB7DA33}" destId="{954FD355-55FD-411B-8101-98290B43A2C9}" srcOrd="3" destOrd="0" parTransId="{B57319FF-71BC-4056-9729-D78EC9B6B15B}" sibTransId="{6DD5F4F8-9E40-4EC9-B912-64DBDA3082E6}"/>
    <dgm:cxn modelId="{08F81D0C-C2C8-4DA0-B8C5-5F440BA341CA}" type="presOf" srcId="{FF734652-7BE4-4782-9324-4136AEFCA4E5}" destId="{84B6DCB9-DDF9-45DF-AD9E-1EE2AB0FAC86}" srcOrd="0" destOrd="1" presId="urn:microsoft.com/office/officeart/2005/8/layout/vList5"/>
    <dgm:cxn modelId="{D6626BCF-5ADD-45B5-A7C5-E7C7DF4BE73B}" srcId="{91D37CB9-4280-4C5D-8942-8F6CA318F0F6}" destId="{15E3947A-2BFD-45AB-A8B3-4CB012F97BF7}" srcOrd="0" destOrd="0" parTransId="{1C67A5FC-4CC5-4DAC-AC18-62DF9D1CC811}" sibTransId="{E44BD747-1DF9-4E7C-8799-7EEEF852B965}"/>
    <dgm:cxn modelId="{ABD78B38-EEFF-44B6-9962-270A42FCE8CF}" srcId="{3729BEB4-A16D-46F7-9A79-EB9BB45801F3}" destId="{EDA82569-AB2D-41F6-A60A-0B75C459B3D0}" srcOrd="3" destOrd="0" parTransId="{21CF5F61-DC64-45F3-951B-AB5A171DC877}" sibTransId="{85EFB948-5948-4C33-AF5F-32A4B145EF5B}"/>
    <dgm:cxn modelId="{8302F096-FEC3-4A71-A260-561298A989CE}" type="presOf" srcId="{EDA82569-AB2D-41F6-A60A-0B75C459B3D0}" destId="{29B297F5-7228-469B-9247-01C35B976D5E}" srcOrd="0" destOrd="3" presId="urn:microsoft.com/office/officeart/2005/8/layout/vList5"/>
    <dgm:cxn modelId="{FEC3AB1E-6E8F-400E-B340-557502C146B8}" type="presOf" srcId="{AF8A81C1-F2F7-45AF-92F1-C6E20E481D21}" destId="{84B6DCB9-DDF9-45DF-AD9E-1EE2AB0FAC86}" srcOrd="0" destOrd="0" presId="urn:microsoft.com/office/officeart/2005/8/layout/vList5"/>
    <dgm:cxn modelId="{463C6561-7270-4F7D-B7DF-E2D2BB718C57}" srcId="{3729BEB4-A16D-46F7-9A79-EB9BB45801F3}" destId="{F4E6A011-5018-47B0-9FB0-71532A5B1F6D}" srcOrd="4" destOrd="0" parTransId="{C5660C2F-E274-48AD-98E5-860B5D463794}" sibTransId="{B7AC1E16-6BF4-46DB-BEF2-D5120061CDBC}"/>
    <dgm:cxn modelId="{D78C701F-32AD-4086-9DE3-9F6D1D127F03}" srcId="{3729BEB4-A16D-46F7-9A79-EB9BB45801F3}" destId="{26BCD0EA-C583-46E4-B3D4-8E30A7891B26}" srcOrd="8" destOrd="0" parTransId="{8AF796AF-0615-43C9-A7A3-673CFAACAC70}" sibTransId="{23ADC352-6078-480B-94A7-8D855B3E3310}"/>
    <dgm:cxn modelId="{0F1A1D49-7180-4095-8BA1-B1A1CA38DCC6}" srcId="{2BB2B0D9-A497-4439-8458-615EDBB7DA33}" destId="{4D9E8667-C426-4050-960A-F9876B286209}" srcOrd="2" destOrd="0" parTransId="{C11785D3-62E5-4C64-AB43-75F3E40CE88D}" sibTransId="{AC8F3FAE-8528-45A4-9D24-214F41C2652B}"/>
    <dgm:cxn modelId="{289C8230-CB6E-44FD-8A33-74747F64213C}" type="presOf" srcId="{0FC2E747-D819-4053-82D7-205F640BC3A3}" destId="{84B6DCB9-DDF9-45DF-AD9E-1EE2AB0FAC86}" srcOrd="0" destOrd="8" presId="urn:microsoft.com/office/officeart/2005/8/layout/vList5"/>
    <dgm:cxn modelId="{9F221BFB-98B2-48E4-AA08-1969ACDA333A}" srcId="{2BB2B0D9-A497-4439-8458-615EDBB7DA33}" destId="{AF8A81C1-F2F7-45AF-92F1-C6E20E481D21}" srcOrd="0" destOrd="0" parTransId="{4ABA5221-E803-4BB3-A2DB-9CD372750F63}" sibTransId="{64953FE9-29CA-4F41-AC56-BEDD6C5CE1EF}"/>
    <dgm:cxn modelId="{08320C1B-AFF3-4986-80F2-24838CA46CD8}" type="presOf" srcId="{4D9E8667-C426-4050-960A-F9876B286209}" destId="{84B6DCB9-DDF9-45DF-AD9E-1EE2AB0FAC86}" srcOrd="0" destOrd="2" presId="urn:microsoft.com/office/officeart/2005/8/layout/vList5"/>
    <dgm:cxn modelId="{D81E3092-2BF2-4AD3-84F7-FA3A7C728D7E}" type="presOf" srcId="{2E716117-0CAB-4ABF-9251-2048CBA3DE42}" destId="{84B6DCB9-DDF9-45DF-AD9E-1EE2AB0FAC86}" srcOrd="0" destOrd="7" presId="urn:microsoft.com/office/officeart/2005/8/layout/vList5"/>
    <dgm:cxn modelId="{901907B2-1A6E-438E-A7D4-F7B41D00A47F}" srcId="{3729BEB4-A16D-46F7-9A79-EB9BB45801F3}" destId="{7EF06CAB-D91C-463A-A184-E4C30770E4B6}" srcOrd="0" destOrd="0" parTransId="{E3EB8B98-BF6F-4A9B-B51B-F164E6EA2F1A}" sibTransId="{022450A8-3354-4A05-80DC-8B92619C8492}"/>
    <dgm:cxn modelId="{047EDA6C-E290-4AAF-B788-AA8385F99E8B}" srcId="{91D37CB9-4280-4C5D-8942-8F6CA318F0F6}" destId="{1FEE34C1-F269-441C-93C9-21FDED1797C6}" srcOrd="3" destOrd="0" parTransId="{D98FA9B6-924A-48C1-98FE-E4CF2407CA8B}" sibTransId="{8FE01EBB-CEAE-4EAB-8ABA-5036261834C5}"/>
    <dgm:cxn modelId="{08DD51A7-68DB-42A9-ACDB-EE931B9E0658}" type="presOf" srcId="{F4E6A011-5018-47B0-9FB0-71532A5B1F6D}" destId="{29B297F5-7228-469B-9247-01C35B976D5E}" srcOrd="0" destOrd="4" presId="urn:microsoft.com/office/officeart/2005/8/layout/vList5"/>
    <dgm:cxn modelId="{A757C775-D52F-49EA-97AE-081D7413F6A9}" type="presOf" srcId="{5718495C-AA56-41B7-B22F-C7A699B8137D}" destId="{84B6DCB9-DDF9-45DF-AD9E-1EE2AB0FAC86}" srcOrd="0" destOrd="6" presId="urn:microsoft.com/office/officeart/2005/8/layout/vList5"/>
    <dgm:cxn modelId="{A0E4A7F0-35FF-4D63-AC77-3FBC43177792}" type="presOf" srcId="{5A41197D-849C-4B3E-A579-AEDC09C282D4}" destId="{51BED506-1D25-4502-83E0-6034B5BA28C1}" srcOrd="0" destOrd="2" presId="urn:microsoft.com/office/officeart/2005/8/layout/vList5"/>
    <dgm:cxn modelId="{4BEA8E8B-6DBD-41D9-A6A0-F0ABBE735FB7}" type="presOf" srcId="{C31B37A5-6D1E-43F8-8C02-631F08748E51}" destId="{51BED506-1D25-4502-83E0-6034B5BA28C1}" srcOrd="0" destOrd="1" presId="urn:microsoft.com/office/officeart/2005/8/layout/vList5"/>
    <dgm:cxn modelId="{0C566AC5-49F2-474B-AC56-CE473F89BD46}" srcId="{2BB2B0D9-A497-4439-8458-615EDBB7DA33}" destId="{5718495C-AA56-41B7-B22F-C7A699B8137D}" srcOrd="6" destOrd="0" parTransId="{1EBAF7E3-4068-4778-9017-3A1BEBE118DA}" sibTransId="{DBC7BD1A-98BC-4459-86E6-1B70A947868D}"/>
    <dgm:cxn modelId="{616F8638-A9B8-4A9A-86FC-63C515DB24A2}" type="presOf" srcId="{A1F82692-44C4-4177-8E4D-F3D7E2682078}" destId="{29B297F5-7228-469B-9247-01C35B976D5E}" srcOrd="0" destOrd="5" presId="urn:microsoft.com/office/officeart/2005/8/layout/vList5"/>
    <dgm:cxn modelId="{D7CB6F03-CBD2-4782-A9F1-304767DC0A6F}" type="presOf" srcId="{7EF06CAB-D91C-463A-A184-E4C30770E4B6}" destId="{29B297F5-7228-469B-9247-01C35B976D5E}" srcOrd="0" destOrd="0" presId="urn:microsoft.com/office/officeart/2005/8/layout/vList5"/>
    <dgm:cxn modelId="{3BB28A37-6FFE-4FFC-9EE1-FD14B0D2A096}" type="presOf" srcId="{3729BEB4-A16D-46F7-9A79-EB9BB45801F3}" destId="{D6CDD0FD-30A7-4166-A4AE-3A4B2A526869}" srcOrd="0" destOrd="0" presId="urn:microsoft.com/office/officeart/2005/8/layout/vList5"/>
    <dgm:cxn modelId="{F9AC3D01-67B0-4059-A633-EA2D1F6C57E1}" srcId="{2BB2B0D9-A497-4439-8458-615EDBB7DA33}" destId="{FF734652-7BE4-4782-9324-4136AEFCA4E5}" srcOrd="1" destOrd="0" parTransId="{78CAD1E3-4773-4ECD-9F9D-D0C5DCA4E030}" sibTransId="{C3A3CD87-71C2-4C5C-B3EB-AD965E7B94D5}"/>
    <dgm:cxn modelId="{B2952882-D005-401D-9828-46A8830DB895}" srcId="{2BB2B0D9-A497-4439-8458-615EDBB7DA33}" destId="{9A99FD06-6CC2-45D2-892E-AD98CB70A7A1}" srcOrd="4" destOrd="0" parTransId="{5FE28189-E2D9-46FE-B6C2-F783E50CD3B4}" sibTransId="{6EE0B618-9246-47F6-BA1F-BB8046455AC9}"/>
    <dgm:cxn modelId="{58021D38-848D-4898-A57D-8E10C79C3CD3}" srcId="{A2D525D7-12C9-4F66-9B1F-90B764CA229D}" destId="{3729BEB4-A16D-46F7-9A79-EB9BB45801F3}" srcOrd="0" destOrd="0" parTransId="{503A1686-7F86-4307-BB09-5850FAA1B158}" sibTransId="{BED6E130-3A37-44E7-88C4-3EB88BFB009A}"/>
    <dgm:cxn modelId="{498CBF16-6852-4F18-A172-1626B675B428}" type="presOf" srcId="{2522C738-6A8E-4111-8D92-6E6506F47C1C}" destId="{29B297F5-7228-469B-9247-01C35B976D5E}" srcOrd="0" destOrd="1" presId="urn:microsoft.com/office/officeart/2005/8/layout/vList5"/>
    <dgm:cxn modelId="{76BF93A7-3A0E-42A8-AA83-928F79EB6A65}" type="presOf" srcId="{954FD355-55FD-411B-8101-98290B43A2C9}" destId="{84B6DCB9-DDF9-45DF-AD9E-1EE2AB0FAC86}" srcOrd="0" destOrd="3" presId="urn:microsoft.com/office/officeart/2005/8/layout/vList5"/>
    <dgm:cxn modelId="{AAE229D6-D161-48A0-B828-B49572848ACD}" srcId="{91D37CB9-4280-4C5D-8942-8F6CA318F0F6}" destId="{C31B37A5-6D1E-43F8-8C02-631F08748E51}" srcOrd="1" destOrd="0" parTransId="{5127A865-91FE-4FFA-9E30-9FCB37C26701}" sibTransId="{A91A9A5B-6A4C-4048-A3C2-ADC403FB886D}"/>
    <dgm:cxn modelId="{C03B3E2B-C39C-46E2-83AE-1BAD271FCE99}" srcId="{3729BEB4-A16D-46F7-9A79-EB9BB45801F3}" destId="{1D4D1E51-0B55-4062-ADC0-5B79DD6E587E}" srcOrd="2" destOrd="0" parTransId="{5941A06C-8F86-4334-ACE7-E11B8919DD44}" sibTransId="{B84ACA5C-C5EE-464F-8B9B-1EC2D084DC55}"/>
    <dgm:cxn modelId="{4A3266BD-0F00-485E-97CE-4D3EE7B6C93D}" type="presOf" srcId="{1D4D1E51-0B55-4062-ADC0-5B79DD6E587E}" destId="{29B297F5-7228-469B-9247-01C35B976D5E}" srcOrd="0" destOrd="2" presId="urn:microsoft.com/office/officeart/2005/8/layout/vList5"/>
    <dgm:cxn modelId="{32938974-573B-48DE-A055-456711275F9A}" type="presOf" srcId="{A2D525D7-12C9-4F66-9B1F-90B764CA229D}" destId="{C133FD61-5A6B-4331-9CFF-AFCF6D106FF6}" srcOrd="0" destOrd="0" presId="urn:microsoft.com/office/officeart/2005/8/layout/vList5"/>
    <dgm:cxn modelId="{C9917105-59F0-4BD8-8A9F-8C49AD38AAE5}" srcId="{A2D525D7-12C9-4F66-9B1F-90B764CA229D}" destId="{2BB2B0D9-A497-4439-8458-615EDBB7DA33}" srcOrd="2" destOrd="0" parTransId="{A791E7B6-BE06-49A1-96F8-200C16EBCF58}" sibTransId="{97F4FA94-85F2-4FA2-9CE5-E5FC25FBBE7B}"/>
    <dgm:cxn modelId="{78AB5EC3-2228-4F1B-A85B-0FAE66C5A070}" srcId="{3729BEB4-A16D-46F7-9A79-EB9BB45801F3}" destId="{A1F82692-44C4-4177-8E4D-F3D7E2682078}" srcOrd="5" destOrd="0" parTransId="{EB73FD77-BEC4-4AA0-AADD-2351264217DD}" sibTransId="{5640CEF1-8C27-4FF5-B61D-3F211AB51B0B}"/>
    <dgm:cxn modelId="{D2DAB9CC-BD15-4EA5-BC8B-C7D716128CFB}" type="presOf" srcId="{DAD28988-484C-4583-9394-6361726F3796}" destId="{29B297F5-7228-469B-9247-01C35B976D5E}" srcOrd="0" destOrd="6" presId="urn:microsoft.com/office/officeart/2005/8/layout/vList5"/>
    <dgm:cxn modelId="{4E5BD19D-BE15-4358-A4A2-F1DA2BEAB642}" srcId="{2BB2B0D9-A497-4439-8458-615EDBB7DA33}" destId="{0FC2E747-D819-4053-82D7-205F640BC3A3}" srcOrd="8" destOrd="0" parTransId="{0D7FF213-706B-4639-8DD5-6901B406DDD1}" sibTransId="{7FFBDB7C-4975-4ED4-B352-F33F97C7566F}"/>
    <dgm:cxn modelId="{DF8A9166-EDF6-4010-9489-9D515D445D44}" type="presOf" srcId="{9A99FD06-6CC2-45D2-892E-AD98CB70A7A1}" destId="{84B6DCB9-DDF9-45DF-AD9E-1EE2AB0FAC86}" srcOrd="0" destOrd="4" presId="urn:microsoft.com/office/officeart/2005/8/layout/vList5"/>
    <dgm:cxn modelId="{0027A590-0F4C-43CB-AE98-E14E658C5DBF}" srcId="{A2D525D7-12C9-4F66-9B1F-90B764CA229D}" destId="{91D37CB9-4280-4C5D-8942-8F6CA318F0F6}" srcOrd="1" destOrd="0" parTransId="{3299A126-ACE4-468C-9B4E-B94CF5D11630}" sibTransId="{0DD87FBE-9FC0-414D-BDD4-E5DCDDF84894}"/>
    <dgm:cxn modelId="{70C80566-5EE7-4278-A294-279EFEFC4FC0}" type="presOf" srcId="{56D94494-ED0E-4AF0-B460-EAB8434BAB89}" destId="{84B6DCB9-DDF9-45DF-AD9E-1EE2AB0FAC86}" srcOrd="0" destOrd="5" presId="urn:microsoft.com/office/officeart/2005/8/layout/vList5"/>
    <dgm:cxn modelId="{70B2B421-3C4E-4885-986A-FF6D22D4C570}" srcId="{3729BEB4-A16D-46F7-9A79-EB9BB45801F3}" destId="{2522C738-6A8E-4111-8D92-6E6506F47C1C}" srcOrd="1" destOrd="0" parTransId="{144D6F25-0B9E-4A0A-9A46-CD0C14A73FCA}" sibTransId="{4453EAB0-0C98-41D0-A2BE-E3CD1CC0000B}"/>
    <dgm:cxn modelId="{D26D42AA-429D-4B62-B454-2BA68BC8E0B6}" srcId="{3729BEB4-A16D-46F7-9A79-EB9BB45801F3}" destId="{7F962CD8-6CA3-4EA1-BFC9-0E834ECD2FD9}" srcOrd="7" destOrd="0" parTransId="{DAE26599-D59F-44D9-B7D9-F5304D6215FF}" sibTransId="{908924AF-51F6-49FF-91C3-3E86CE6DD381}"/>
    <dgm:cxn modelId="{7F7D87C2-012D-4FBB-AAB2-43A9D54A3496}" type="presOf" srcId="{26BCD0EA-C583-46E4-B3D4-8E30A7891B26}" destId="{29B297F5-7228-469B-9247-01C35B976D5E}" srcOrd="0" destOrd="8" presId="urn:microsoft.com/office/officeart/2005/8/layout/vList5"/>
    <dgm:cxn modelId="{52821F15-46B8-44FB-A69C-95801F69692C}" srcId="{2BB2B0D9-A497-4439-8458-615EDBB7DA33}" destId="{2E716117-0CAB-4ABF-9251-2048CBA3DE42}" srcOrd="7" destOrd="0" parTransId="{CFFEAD98-CD24-4FA1-A1C9-913D7421DA0A}" sibTransId="{23EF7AD8-B5D7-4AD0-BAD7-E7B8A8FDDA22}"/>
    <dgm:cxn modelId="{32C8DBEF-F64C-4064-8AFA-1A3D8B43F5FC}" srcId="{3729BEB4-A16D-46F7-9A79-EB9BB45801F3}" destId="{DAD28988-484C-4583-9394-6361726F3796}" srcOrd="6" destOrd="0" parTransId="{00CB3A64-0000-48FD-BC56-A977F112FDA4}" sibTransId="{08ACB46B-C7EF-4FDD-9E68-05EB53FF94C3}"/>
    <dgm:cxn modelId="{FF80787F-FA0B-4D2D-8312-EF58A0236003}" srcId="{91D37CB9-4280-4C5D-8942-8F6CA318F0F6}" destId="{5A41197D-849C-4B3E-A579-AEDC09C282D4}" srcOrd="2" destOrd="0" parTransId="{B4E4FA16-BA2B-4D33-AEDF-F1FCAC5F4623}" sibTransId="{4AB93784-1E4A-40D9-9C41-A72EA7935E5F}"/>
    <dgm:cxn modelId="{4A27BBF9-20AC-47A6-9D4D-BF7527B479A9}" srcId="{2BB2B0D9-A497-4439-8458-615EDBB7DA33}" destId="{56D94494-ED0E-4AF0-B460-EAB8434BAB89}" srcOrd="5" destOrd="0" parTransId="{86C92F66-274A-477B-9B5B-7B5D56401C03}" sibTransId="{826389BF-4649-4B6B-908F-0905CFAA97ED}"/>
    <dgm:cxn modelId="{AA224F2F-35F9-41A7-A4A2-E09D86FDFFDF}" type="presOf" srcId="{1FEE34C1-F269-441C-93C9-21FDED1797C6}" destId="{51BED506-1D25-4502-83E0-6034B5BA28C1}" srcOrd="0" destOrd="3" presId="urn:microsoft.com/office/officeart/2005/8/layout/vList5"/>
    <dgm:cxn modelId="{D5E15241-22C4-401D-8BDB-45860A097C6C}" type="presParOf" srcId="{C133FD61-5A6B-4331-9CFF-AFCF6D106FF6}" destId="{7C0E63C8-9DC9-4D52-A623-D72DC43BE732}" srcOrd="0" destOrd="0" presId="urn:microsoft.com/office/officeart/2005/8/layout/vList5"/>
    <dgm:cxn modelId="{EAD50C78-9368-426F-BB62-B6DB1CF75D72}" type="presParOf" srcId="{7C0E63C8-9DC9-4D52-A623-D72DC43BE732}" destId="{D6CDD0FD-30A7-4166-A4AE-3A4B2A526869}" srcOrd="0" destOrd="0" presId="urn:microsoft.com/office/officeart/2005/8/layout/vList5"/>
    <dgm:cxn modelId="{0B0A9C0F-2165-4277-86C6-7A4D06B43A21}" type="presParOf" srcId="{7C0E63C8-9DC9-4D52-A623-D72DC43BE732}" destId="{29B297F5-7228-469B-9247-01C35B976D5E}" srcOrd="1" destOrd="0" presId="urn:microsoft.com/office/officeart/2005/8/layout/vList5"/>
    <dgm:cxn modelId="{EF2B3807-4D48-4A9E-83F8-80E4EDCCAD74}" type="presParOf" srcId="{C133FD61-5A6B-4331-9CFF-AFCF6D106FF6}" destId="{4D77DE4A-D4E1-450F-9DBC-FD32BD274848}" srcOrd="1" destOrd="0" presId="urn:microsoft.com/office/officeart/2005/8/layout/vList5"/>
    <dgm:cxn modelId="{D6E4AB81-6ABB-4168-A656-F6B7CD3A4FC1}" type="presParOf" srcId="{C133FD61-5A6B-4331-9CFF-AFCF6D106FF6}" destId="{A7B375EB-4E78-47B4-A9C8-903CEFF54A15}" srcOrd="2" destOrd="0" presId="urn:microsoft.com/office/officeart/2005/8/layout/vList5"/>
    <dgm:cxn modelId="{0CB6B438-69DA-49F0-B810-51E71DFCF4A8}" type="presParOf" srcId="{A7B375EB-4E78-47B4-A9C8-903CEFF54A15}" destId="{E56920F2-2F5D-4EB3-95DE-900A5DF5F5E4}" srcOrd="0" destOrd="0" presId="urn:microsoft.com/office/officeart/2005/8/layout/vList5"/>
    <dgm:cxn modelId="{282CBF65-1C59-4781-BA9B-58CCEF552E12}" type="presParOf" srcId="{A7B375EB-4E78-47B4-A9C8-903CEFF54A15}" destId="{51BED506-1D25-4502-83E0-6034B5BA28C1}" srcOrd="1" destOrd="0" presId="urn:microsoft.com/office/officeart/2005/8/layout/vList5"/>
    <dgm:cxn modelId="{C5A35692-8CA2-4B49-9DCF-6BE2E9472771}" type="presParOf" srcId="{C133FD61-5A6B-4331-9CFF-AFCF6D106FF6}" destId="{41C563C4-55A7-4D86-9C33-582DD38B616A}" srcOrd="3" destOrd="0" presId="urn:microsoft.com/office/officeart/2005/8/layout/vList5"/>
    <dgm:cxn modelId="{1ECA50AF-3D7E-4925-8811-6FFA2A81617D}" type="presParOf" srcId="{C133FD61-5A6B-4331-9CFF-AFCF6D106FF6}" destId="{C94B6F2F-AD8A-4B85-95F4-C83508280590}" srcOrd="4" destOrd="0" presId="urn:microsoft.com/office/officeart/2005/8/layout/vList5"/>
    <dgm:cxn modelId="{FEA33FA0-E1A6-4C9C-9D0B-196CAC6A7C23}" type="presParOf" srcId="{C94B6F2F-AD8A-4B85-95F4-C83508280590}" destId="{1353136A-36C9-47B0-9475-A852AE639CB9}" srcOrd="0" destOrd="0" presId="urn:microsoft.com/office/officeart/2005/8/layout/vList5"/>
    <dgm:cxn modelId="{584431D3-302F-4EEA-AB02-8A7C4FE61F4C}" type="presParOf" srcId="{C94B6F2F-AD8A-4B85-95F4-C83508280590}" destId="{84B6DCB9-DDF9-45DF-AD9E-1EE2AB0FAC86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A787E-B26A-4ABF-AC4E-56400A6E0DA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052683-3665-4987-A9FA-55032C418553}">
      <dgm:prSet phldrT="[Текст]" custT="1"/>
      <dgm:spPr/>
      <dgm:t>
        <a:bodyPr/>
        <a:lstStyle/>
        <a:p>
          <a:r>
            <a:rPr lang="ru-RU" sz="2400" dirty="0" smtClean="0"/>
            <a:t>Познавательное развитие</a:t>
          </a:r>
          <a:endParaRPr lang="ru-RU" sz="2400" dirty="0"/>
        </a:p>
      </dgm:t>
    </dgm:pt>
    <dgm:pt modelId="{3598C41C-F037-4A02-9F76-6E13CE9B8B83}" type="parTrans" cxnId="{4B58E1B5-C4AD-4718-BB62-9C94E12C568F}">
      <dgm:prSet/>
      <dgm:spPr/>
      <dgm:t>
        <a:bodyPr/>
        <a:lstStyle/>
        <a:p>
          <a:endParaRPr lang="ru-RU"/>
        </a:p>
      </dgm:t>
    </dgm:pt>
    <dgm:pt modelId="{F07D2DDD-81DE-43BA-B25C-870E991DBB9E}" type="sibTrans" cxnId="{4B58E1B5-C4AD-4718-BB62-9C94E12C568F}">
      <dgm:prSet/>
      <dgm:spPr/>
      <dgm:t>
        <a:bodyPr/>
        <a:lstStyle/>
        <a:p>
          <a:endParaRPr lang="ru-RU"/>
        </a:p>
      </dgm:t>
    </dgm:pt>
    <dgm:pt modelId="{8FDDA446-9691-4EDE-94A8-EE5E4FBE1830}">
      <dgm:prSet phldrT="[Текст]" custT="1"/>
      <dgm:spPr/>
      <dgm:t>
        <a:bodyPr/>
        <a:lstStyle/>
        <a:p>
          <a:r>
            <a:rPr lang="ru-RU" sz="2000" dirty="0" smtClean="0"/>
            <a:t>Социально-коммуникативное развитие</a:t>
          </a:r>
          <a:endParaRPr lang="ru-RU" sz="2000" dirty="0"/>
        </a:p>
      </dgm:t>
    </dgm:pt>
    <dgm:pt modelId="{BA881E65-A9F9-4EDE-9EE8-74743D89FB61}" type="parTrans" cxnId="{A0EC1446-EF12-4090-A321-CF94D21E9DD6}">
      <dgm:prSet/>
      <dgm:spPr/>
      <dgm:t>
        <a:bodyPr/>
        <a:lstStyle/>
        <a:p>
          <a:endParaRPr lang="ru-RU"/>
        </a:p>
      </dgm:t>
    </dgm:pt>
    <dgm:pt modelId="{F422963E-2D41-41D1-988F-6E20F622E9AD}" type="sibTrans" cxnId="{A0EC1446-EF12-4090-A321-CF94D21E9DD6}">
      <dgm:prSet/>
      <dgm:spPr/>
      <dgm:t>
        <a:bodyPr/>
        <a:lstStyle/>
        <a:p>
          <a:endParaRPr lang="ru-RU"/>
        </a:p>
      </dgm:t>
    </dgm:pt>
    <dgm:pt modelId="{E110B396-E1A0-4E60-8039-2091E77E6186}">
      <dgm:prSet phldrT="[Текст]" custT="1"/>
      <dgm:spPr/>
      <dgm:t>
        <a:bodyPr/>
        <a:lstStyle/>
        <a:p>
          <a:r>
            <a:rPr lang="ru-RU" sz="2000" dirty="0" smtClean="0"/>
            <a:t>Речевое развитие</a:t>
          </a:r>
          <a:endParaRPr lang="ru-RU" sz="2000" dirty="0"/>
        </a:p>
      </dgm:t>
    </dgm:pt>
    <dgm:pt modelId="{CDBBF452-F677-4FC1-958E-5F40469EC395}" type="parTrans" cxnId="{8B471740-58B0-4BD6-AE39-F59DE1567C5B}">
      <dgm:prSet/>
      <dgm:spPr/>
      <dgm:t>
        <a:bodyPr/>
        <a:lstStyle/>
        <a:p>
          <a:endParaRPr lang="ru-RU"/>
        </a:p>
      </dgm:t>
    </dgm:pt>
    <dgm:pt modelId="{EF8848CC-F014-4544-ACE5-A0D628155863}" type="sibTrans" cxnId="{8B471740-58B0-4BD6-AE39-F59DE1567C5B}">
      <dgm:prSet/>
      <dgm:spPr/>
      <dgm:t>
        <a:bodyPr/>
        <a:lstStyle/>
        <a:p>
          <a:endParaRPr lang="ru-RU"/>
        </a:p>
      </dgm:t>
    </dgm:pt>
    <dgm:pt modelId="{60FF0BC6-8895-46AA-BFA1-3C4FC90B8195}">
      <dgm:prSet phldrT="[Текст]" custT="1"/>
      <dgm:spPr/>
      <dgm:t>
        <a:bodyPr/>
        <a:lstStyle/>
        <a:p>
          <a:r>
            <a:rPr lang="ru-RU" sz="2000" dirty="0" smtClean="0"/>
            <a:t>Художественно-эстетическое развитие</a:t>
          </a:r>
          <a:endParaRPr lang="ru-RU" sz="2000" dirty="0"/>
        </a:p>
      </dgm:t>
    </dgm:pt>
    <dgm:pt modelId="{395AE3B7-6EB4-4686-95D1-102E05F35659}" type="parTrans" cxnId="{C6604E27-E422-4AAD-8163-80403647565E}">
      <dgm:prSet/>
      <dgm:spPr/>
      <dgm:t>
        <a:bodyPr/>
        <a:lstStyle/>
        <a:p>
          <a:endParaRPr lang="ru-RU"/>
        </a:p>
      </dgm:t>
    </dgm:pt>
    <dgm:pt modelId="{C90ABC8E-ECA5-49A4-85DE-9A8789C25DD3}" type="sibTrans" cxnId="{C6604E27-E422-4AAD-8163-80403647565E}">
      <dgm:prSet/>
      <dgm:spPr/>
      <dgm:t>
        <a:bodyPr/>
        <a:lstStyle/>
        <a:p>
          <a:endParaRPr lang="ru-RU"/>
        </a:p>
      </dgm:t>
    </dgm:pt>
    <dgm:pt modelId="{45BE8B0F-CAB7-49FA-8FC7-CD9DCCEBE612}">
      <dgm:prSet phldrT="[Текст]" custT="1"/>
      <dgm:spPr/>
      <dgm:t>
        <a:bodyPr/>
        <a:lstStyle/>
        <a:p>
          <a:r>
            <a:rPr lang="ru-RU" sz="2000" dirty="0" smtClean="0"/>
            <a:t>Физическое развитие</a:t>
          </a:r>
          <a:endParaRPr lang="ru-RU" sz="2000" dirty="0"/>
        </a:p>
      </dgm:t>
    </dgm:pt>
    <dgm:pt modelId="{55611ACD-B096-4B89-90F0-F45F9856455D}" type="parTrans" cxnId="{6FEB2CB6-3C72-4310-A2CF-03C986C1E62E}">
      <dgm:prSet/>
      <dgm:spPr/>
      <dgm:t>
        <a:bodyPr/>
        <a:lstStyle/>
        <a:p>
          <a:endParaRPr lang="ru-RU"/>
        </a:p>
      </dgm:t>
    </dgm:pt>
    <dgm:pt modelId="{D0CE6078-D47D-4135-A206-401161365FF4}" type="sibTrans" cxnId="{6FEB2CB6-3C72-4310-A2CF-03C986C1E62E}">
      <dgm:prSet/>
      <dgm:spPr/>
      <dgm:t>
        <a:bodyPr/>
        <a:lstStyle/>
        <a:p>
          <a:endParaRPr lang="ru-RU"/>
        </a:p>
      </dgm:t>
    </dgm:pt>
    <dgm:pt modelId="{0124030A-5BA8-446D-8F7D-2E9C35A68154}">
      <dgm:prSet phldrT="[Текст]"/>
      <dgm:spPr/>
      <dgm:t>
        <a:bodyPr/>
        <a:lstStyle/>
        <a:p>
          <a:r>
            <a:rPr lang="ru-RU" dirty="0" smtClean="0"/>
            <a:t>формирование познавательных действий</a:t>
          </a:r>
          <a:endParaRPr lang="ru-RU" dirty="0"/>
        </a:p>
      </dgm:t>
    </dgm:pt>
    <dgm:pt modelId="{9FD62F01-3D80-4122-AF2F-67BC79038921}" type="sibTrans" cxnId="{FF6E9E44-A256-4D94-9ED9-EDB00997F8E4}">
      <dgm:prSet/>
      <dgm:spPr/>
      <dgm:t>
        <a:bodyPr/>
        <a:lstStyle/>
        <a:p>
          <a:endParaRPr lang="ru-RU"/>
        </a:p>
      </dgm:t>
    </dgm:pt>
    <dgm:pt modelId="{4FDE3F10-CDF5-465A-A83B-9A63DA4F927D}" type="parTrans" cxnId="{FF6E9E44-A256-4D94-9ED9-EDB00997F8E4}">
      <dgm:prSet/>
      <dgm:spPr/>
      <dgm:t>
        <a:bodyPr/>
        <a:lstStyle/>
        <a:p>
          <a:endParaRPr lang="ru-RU"/>
        </a:p>
      </dgm:t>
    </dgm:pt>
    <dgm:pt modelId="{1EE9079E-B405-4209-85A1-5245D4F9F5B1}">
      <dgm:prSet phldrT="[Текст]"/>
      <dgm:spPr/>
      <dgm:t>
        <a:bodyPr/>
        <a:lstStyle/>
        <a:p>
          <a:r>
            <a:rPr lang="ru-RU" dirty="0" smtClean="0"/>
            <a:t>развитие интересов детей</a:t>
          </a:r>
          <a:endParaRPr lang="ru-RU" dirty="0"/>
        </a:p>
      </dgm:t>
    </dgm:pt>
    <dgm:pt modelId="{BD49B17B-76A8-446A-86AF-CA5B79E920A6}" type="sibTrans" cxnId="{374505B5-A936-4F94-A0BB-98A7BC902337}">
      <dgm:prSet/>
      <dgm:spPr/>
      <dgm:t>
        <a:bodyPr/>
        <a:lstStyle/>
        <a:p>
          <a:endParaRPr lang="ru-RU"/>
        </a:p>
      </dgm:t>
    </dgm:pt>
    <dgm:pt modelId="{11C7F60C-7B63-4D93-84AE-617453D4A638}" type="parTrans" cxnId="{374505B5-A936-4F94-A0BB-98A7BC902337}">
      <dgm:prSet/>
      <dgm:spPr/>
      <dgm:t>
        <a:bodyPr/>
        <a:lstStyle/>
        <a:p>
          <a:endParaRPr lang="ru-RU"/>
        </a:p>
      </dgm:t>
    </dgm:pt>
    <dgm:pt modelId="{13B2514C-C508-4FC3-A0E0-053016863903}">
      <dgm:prSet phldrT="[Текст]"/>
      <dgm:spPr/>
      <dgm:t>
        <a:bodyPr/>
        <a:lstStyle/>
        <a:p>
          <a:r>
            <a:rPr lang="ru-RU" dirty="0" smtClean="0"/>
            <a:t>формирование первичных представлений о малой родине и Отечестве</a:t>
          </a:r>
          <a:endParaRPr lang="ru-RU" dirty="0"/>
        </a:p>
      </dgm:t>
    </dgm:pt>
    <dgm:pt modelId="{61D170FB-B94B-467D-89CE-E3ED1D5517F2}" type="sibTrans" cxnId="{0FE30EF6-E416-40D2-B387-EC05314A255D}">
      <dgm:prSet/>
      <dgm:spPr/>
      <dgm:t>
        <a:bodyPr/>
        <a:lstStyle/>
        <a:p>
          <a:endParaRPr lang="ru-RU"/>
        </a:p>
      </dgm:t>
    </dgm:pt>
    <dgm:pt modelId="{1506D94B-2500-4D65-83B9-F7FAF9D5E14D}" type="parTrans" cxnId="{0FE30EF6-E416-40D2-B387-EC05314A255D}">
      <dgm:prSet/>
      <dgm:spPr/>
      <dgm:t>
        <a:bodyPr/>
        <a:lstStyle/>
        <a:p>
          <a:endParaRPr lang="ru-RU"/>
        </a:p>
      </dgm:t>
    </dgm:pt>
    <dgm:pt modelId="{56FD9817-8A6B-459A-BFBE-FD7483915E7F}">
      <dgm:prSet phldrT="[Текст]"/>
      <dgm:spPr/>
      <dgm:t>
        <a:bodyPr/>
        <a:lstStyle/>
        <a:p>
          <a:r>
            <a:rPr lang="ru-RU" dirty="0" smtClean="0"/>
            <a:t>формирование первичных представлений о себе</a:t>
          </a:r>
          <a:endParaRPr lang="ru-RU" dirty="0"/>
        </a:p>
      </dgm:t>
    </dgm:pt>
    <dgm:pt modelId="{E86C3F37-D1F7-46FC-BB80-A8778189E3F1}" type="sibTrans" cxnId="{5A32A52A-5EA1-4A75-855E-EE39091CF689}">
      <dgm:prSet/>
      <dgm:spPr/>
      <dgm:t>
        <a:bodyPr/>
        <a:lstStyle/>
        <a:p>
          <a:endParaRPr lang="ru-RU"/>
        </a:p>
      </dgm:t>
    </dgm:pt>
    <dgm:pt modelId="{C0C8D639-F382-4F8B-AB6B-1E7C306412C3}" type="parTrans" cxnId="{5A32A52A-5EA1-4A75-855E-EE39091CF689}">
      <dgm:prSet/>
      <dgm:spPr/>
      <dgm:t>
        <a:bodyPr/>
        <a:lstStyle/>
        <a:p>
          <a:endParaRPr lang="ru-RU"/>
        </a:p>
      </dgm:t>
    </dgm:pt>
    <dgm:pt modelId="{8B2304A2-EB2F-437A-9ABD-9E9318339E82}">
      <dgm:prSet phldrT="[Текст]"/>
      <dgm:spPr/>
      <dgm:t>
        <a:bodyPr/>
        <a:lstStyle/>
        <a:p>
          <a:r>
            <a:rPr lang="ru-RU" dirty="0" smtClean="0"/>
            <a:t>развитие воображения </a:t>
          </a:r>
          <a:endParaRPr lang="ru-RU" dirty="0"/>
        </a:p>
      </dgm:t>
    </dgm:pt>
    <dgm:pt modelId="{B06BAA98-7613-4176-AC39-4B18D1147522}" type="sibTrans" cxnId="{78AA189D-5BB5-4AF3-A98E-D9E9DB4F8F13}">
      <dgm:prSet/>
      <dgm:spPr/>
      <dgm:t>
        <a:bodyPr/>
        <a:lstStyle/>
        <a:p>
          <a:endParaRPr lang="ru-RU"/>
        </a:p>
      </dgm:t>
    </dgm:pt>
    <dgm:pt modelId="{017C9ABE-3B54-4BE5-B141-DCE61C7C241E}" type="parTrans" cxnId="{78AA189D-5BB5-4AF3-A98E-D9E9DB4F8F13}">
      <dgm:prSet/>
      <dgm:spPr/>
      <dgm:t>
        <a:bodyPr/>
        <a:lstStyle/>
        <a:p>
          <a:endParaRPr lang="ru-RU"/>
        </a:p>
      </dgm:t>
    </dgm:pt>
    <dgm:pt modelId="{A65DD4BF-9FCA-4E70-B717-6B9A3467E098}" type="pres">
      <dgm:prSet presAssocID="{C6FA787E-B26A-4ABF-AC4E-56400A6E0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6F77C-799A-4712-A469-188505A3583D}" type="pres">
      <dgm:prSet presAssocID="{8FDDA446-9691-4EDE-94A8-EE5E4FBE1830}" presName="linNode" presStyleCnt="0"/>
      <dgm:spPr/>
    </dgm:pt>
    <dgm:pt modelId="{5DCF00B8-89C1-48EC-B483-8C5EE2B566E3}" type="pres">
      <dgm:prSet presAssocID="{8FDDA446-9691-4EDE-94A8-EE5E4FBE1830}" presName="parentText" presStyleLbl="node1" presStyleIdx="0" presStyleCnt="5" custScaleX="113674" custScaleY="348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34FF0-CAFE-4D75-BB13-ECA39729D8D5}" type="pres">
      <dgm:prSet presAssocID="{F422963E-2D41-41D1-988F-6E20F622E9AD}" presName="sp" presStyleCnt="0"/>
      <dgm:spPr/>
    </dgm:pt>
    <dgm:pt modelId="{06AE1105-B2DC-4A25-A039-605BB4EF4FD5}" type="pres">
      <dgm:prSet presAssocID="{D4052683-3665-4987-A9FA-55032C418553}" presName="linNode" presStyleCnt="0"/>
      <dgm:spPr/>
    </dgm:pt>
    <dgm:pt modelId="{51B9FA67-8223-4D18-BAD8-A1999B24A539}" type="pres">
      <dgm:prSet presAssocID="{D4052683-3665-4987-A9FA-55032C418553}" presName="parentText" presStyleLbl="node1" presStyleIdx="1" presStyleCnt="5" custScaleX="113563" custScaleY="1293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FCD2B-3356-4557-B96D-CABFFFFC5D55}" type="pres">
      <dgm:prSet presAssocID="{D4052683-3665-4987-A9FA-55032C418553}" presName="descendantText" presStyleLbl="alignAccFollowNode1" presStyleIdx="0" presStyleCnt="1" custScaleX="89980" custScaleY="158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A88EB-3EA2-486C-9BF2-220851DD780E}" type="pres">
      <dgm:prSet presAssocID="{F07D2DDD-81DE-43BA-B25C-870E991DBB9E}" presName="sp" presStyleCnt="0"/>
      <dgm:spPr/>
    </dgm:pt>
    <dgm:pt modelId="{D9F11761-72B3-4BE3-B501-7269530DCC5E}" type="pres">
      <dgm:prSet presAssocID="{E110B396-E1A0-4E60-8039-2091E77E6186}" presName="linNode" presStyleCnt="0"/>
      <dgm:spPr/>
    </dgm:pt>
    <dgm:pt modelId="{7B843E2B-6CBC-4703-9EA8-FADE5B55E90B}" type="pres">
      <dgm:prSet presAssocID="{E110B396-E1A0-4E60-8039-2091E77E6186}" presName="parentText" presStyleLbl="node1" presStyleIdx="2" presStyleCnt="5" custScaleX="113563" custScaleY="348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106C5-39ED-4197-A8E8-EDC42911A94E}" type="pres">
      <dgm:prSet presAssocID="{EF8848CC-F014-4544-ACE5-A0D628155863}" presName="sp" presStyleCnt="0"/>
      <dgm:spPr/>
    </dgm:pt>
    <dgm:pt modelId="{E01065B1-9737-4A39-A83E-FB61BDC6A1CD}" type="pres">
      <dgm:prSet presAssocID="{60FF0BC6-8895-46AA-BFA1-3C4FC90B8195}" presName="linNode" presStyleCnt="0"/>
      <dgm:spPr/>
    </dgm:pt>
    <dgm:pt modelId="{A6526D5F-F05D-43F1-B618-CB2B2C5EC9D5}" type="pres">
      <dgm:prSet presAssocID="{60FF0BC6-8895-46AA-BFA1-3C4FC90B8195}" presName="parentText" presStyleLbl="node1" presStyleIdx="3" presStyleCnt="5" custScaleX="113563" custScaleY="348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FE70-9C9B-485A-8DE9-8881D8539639}" type="pres">
      <dgm:prSet presAssocID="{C90ABC8E-ECA5-49A4-85DE-9A8789C25DD3}" presName="sp" presStyleCnt="0"/>
      <dgm:spPr/>
    </dgm:pt>
    <dgm:pt modelId="{58F3C503-1669-4862-B023-12EB2E9ACCAA}" type="pres">
      <dgm:prSet presAssocID="{45BE8B0F-CAB7-49FA-8FC7-CD9DCCEBE612}" presName="linNode" presStyleCnt="0"/>
      <dgm:spPr/>
    </dgm:pt>
    <dgm:pt modelId="{FE157DC9-BAD2-4989-8780-FA9DFFBD8CFE}" type="pres">
      <dgm:prSet presAssocID="{45BE8B0F-CAB7-49FA-8FC7-CD9DCCEBE612}" presName="parentText" presStyleLbl="node1" presStyleIdx="4" presStyleCnt="5" custScaleX="113563" custScaleY="348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E9E44-A256-4D94-9ED9-EDB00997F8E4}" srcId="{D4052683-3665-4987-A9FA-55032C418553}" destId="{0124030A-5BA8-446D-8F7D-2E9C35A68154}" srcOrd="1" destOrd="0" parTransId="{4FDE3F10-CDF5-465A-A83B-9A63DA4F927D}" sibTransId="{9FD62F01-3D80-4122-AF2F-67BC79038921}"/>
    <dgm:cxn modelId="{0A832289-D0EF-43A2-ADAC-8A59830CCE81}" type="presOf" srcId="{60FF0BC6-8895-46AA-BFA1-3C4FC90B8195}" destId="{A6526D5F-F05D-43F1-B618-CB2B2C5EC9D5}" srcOrd="0" destOrd="0" presId="urn:microsoft.com/office/officeart/2005/8/layout/vList5"/>
    <dgm:cxn modelId="{A11E2E74-4048-41E4-84C2-798F9A75636F}" type="presOf" srcId="{C6FA787E-B26A-4ABF-AC4E-56400A6E0DAB}" destId="{A65DD4BF-9FCA-4E70-B717-6B9A3467E098}" srcOrd="0" destOrd="0" presId="urn:microsoft.com/office/officeart/2005/8/layout/vList5"/>
    <dgm:cxn modelId="{78AA189D-5BB5-4AF3-A98E-D9E9DB4F8F13}" srcId="{D4052683-3665-4987-A9FA-55032C418553}" destId="{8B2304A2-EB2F-437A-9ABD-9E9318339E82}" srcOrd="2" destOrd="0" parTransId="{017C9ABE-3B54-4BE5-B141-DCE61C7C241E}" sibTransId="{B06BAA98-7613-4176-AC39-4B18D1147522}"/>
    <dgm:cxn modelId="{99396EBC-161C-48C0-9784-31594BE5317C}" type="presOf" srcId="{56FD9817-8A6B-459A-BFBE-FD7483915E7F}" destId="{9DDFCD2B-3356-4557-B96D-CABFFFFC5D55}" srcOrd="0" destOrd="3" presId="urn:microsoft.com/office/officeart/2005/8/layout/vList5"/>
    <dgm:cxn modelId="{619E194C-D63F-40AC-8215-98E05E24815B}" type="presOf" srcId="{0124030A-5BA8-446D-8F7D-2E9C35A68154}" destId="{9DDFCD2B-3356-4557-B96D-CABFFFFC5D55}" srcOrd="0" destOrd="1" presId="urn:microsoft.com/office/officeart/2005/8/layout/vList5"/>
    <dgm:cxn modelId="{8CE35745-10B8-422C-B91F-64EBBA12C18C}" type="presOf" srcId="{8B2304A2-EB2F-437A-9ABD-9E9318339E82}" destId="{9DDFCD2B-3356-4557-B96D-CABFFFFC5D55}" srcOrd="0" destOrd="2" presId="urn:microsoft.com/office/officeart/2005/8/layout/vList5"/>
    <dgm:cxn modelId="{4B58E1B5-C4AD-4718-BB62-9C94E12C568F}" srcId="{C6FA787E-B26A-4ABF-AC4E-56400A6E0DAB}" destId="{D4052683-3665-4987-A9FA-55032C418553}" srcOrd="1" destOrd="0" parTransId="{3598C41C-F037-4A02-9F76-6E13CE9B8B83}" sibTransId="{F07D2DDD-81DE-43BA-B25C-870E991DBB9E}"/>
    <dgm:cxn modelId="{C374A1A4-D07E-400C-958E-BA68CF0848AC}" type="presOf" srcId="{1EE9079E-B405-4209-85A1-5245D4F9F5B1}" destId="{9DDFCD2B-3356-4557-B96D-CABFFFFC5D55}" srcOrd="0" destOrd="0" presId="urn:microsoft.com/office/officeart/2005/8/layout/vList5"/>
    <dgm:cxn modelId="{5A32A52A-5EA1-4A75-855E-EE39091CF689}" srcId="{D4052683-3665-4987-A9FA-55032C418553}" destId="{56FD9817-8A6B-459A-BFBE-FD7483915E7F}" srcOrd="3" destOrd="0" parTransId="{C0C8D639-F382-4F8B-AB6B-1E7C306412C3}" sibTransId="{E86C3F37-D1F7-46FC-BB80-A8778189E3F1}"/>
    <dgm:cxn modelId="{374505B5-A936-4F94-A0BB-98A7BC902337}" srcId="{D4052683-3665-4987-A9FA-55032C418553}" destId="{1EE9079E-B405-4209-85A1-5245D4F9F5B1}" srcOrd="0" destOrd="0" parTransId="{11C7F60C-7B63-4D93-84AE-617453D4A638}" sibTransId="{BD49B17B-76A8-446A-86AF-CA5B79E920A6}"/>
    <dgm:cxn modelId="{C6604E27-E422-4AAD-8163-80403647565E}" srcId="{C6FA787E-B26A-4ABF-AC4E-56400A6E0DAB}" destId="{60FF0BC6-8895-46AA-BFA1-3C4FC90B8195}" srcOrd="3" destOrd="0" parTransId="{395AE3B7-6EB4-4686-95D1-102E05F35659}" sibTransId="{C90ABC8E-ECA5-49A4-85DE-9A8789C25DD3}"/>
    <dgm:cxn modelId="{EC1BA6A5-1E18-4D31-86A4-B5025768B083}" type="presOf" srcId="{D4052683-3665-4987-A9FA-55032C418553}" destId="{51B9FA67-8223-4D18-BAD8-A1999B24A539}" srcOrd="0" destOrd="0" presId="urn:microsoft.com/office/officeart/2005/8/layout/vList5"/>
    <dgm:cxn modelId="{D494C732-BAAA-430C-AC25-A34C5DA7E6F6}" type="presOf" srcId="{E110B396-E1A0-4E60-8039-2091E77E6186}" destId="{7B843E2B-6CBC-4703-9EA8-FADE5B55E90B}" srcOrd="0" destOrd="0" presId="urn:microsoft.com/office/officeart/2005/8/layout/vList5"/>
    <dgm:cxn modelId="{B4A82116-9627-472A-8772-BF7CD3D0CD65}" type="presOf" srcId="{8FDDA446-9691-4EDE-94A8-EE5E4FBE1830}" destId="{5DCF00B8-89C1-48EC-B483-8C5EE2B566E3}" srcOrd="0" destOrd="0" presId="urn:microsoft.com/office/officeart/2005/8/layout/vList5"/>
    <dgm:cxn modelId="{8B471740-58B0-4BD6-AE39-F59DE1567C5B}" srcId="{C6FA787E-B26A-4ABF-AC4E-56400A6E0DAB}" destId="{E110B396-E1A0-4E60-8039-2091E77E6186}" srcOrd="2" destOrd="0" parTransId="{CDBBF452-F677-4FC1-958E-5F40469EC395}" sibTransId="{EF8848CC-F014-4544-ACE5-A0D628155863}"/>
    <dgm:cxn modelId="{61DEBA50-C7F2-413F-B249-51561E965729}" type="presOf" srcId="{13B2514C-C508-4FC3-A0E0-053016863903}" destId="{9DDFCD2B-3356-4557-B96D-CABFFFFC5D55}" srcOrd="0" destOrd="4" presId="urn:microsoft.com/office/officeart/2005/8/layout/vList5"/>
    <dgm:cxn modelId="{A0EC1446-EF12-4090-A321-CF94D21E9DD6}" srcId="{C6FA787E-B26A-4ABF-AC4E-56400A6E0DAB}" destId="{8FDDA446-9691-4EDE-94A8-EE5E4FBE1830}" srcOrd="0" destOrd="0" parTransId="{BA881E65-A9F9-4EDE-9EE8-74743D89FB61}" sibTransId="{F422963E-2D41-41D1-988F-6E20F622E9AD}"/>
    <dgm:cxn modelId="{6FEB2CB6-3C72-4310-A2CF-03C986C1E62E}" srcId="{C6FA787E-B26A-4ABF-AC4E-56400A6E0DAB}" destId="{45BE8B0F-CAB7-49FA-8FC7-CD9DCCEBE612}" srcOrd="4" destOrd="0" parTransId="{55611ACD-B096-4B89-90F0-F45F9856455D}" sibTransId="{D0CE6078-D47D-4135-A206-401161365FF4}"/>
    <dgm:cxn modelId="{0BA8D5C5-5913-41C1-B4D6-08F6C26ED0AC}" type="presOf" srcId="{45BE8B0F-CAB7-49FA-8FC7-CD9DCCEBE612}" destId="{FE157DC9-BAD2-4989-8780-FA9DFFBD8CFE}" srcOrd="0" destOrd="0" presId="urn:microsoft.com/office/officeart/2005/8/layout/vList5"/>
    <dgm:cxn modelId="{0FE30EF6-E416-40D2-B387-EC05314A255D}" srcId="{D4052683-3665-4987-A9FA-55032C418553}" destId="{13B2514C-C508-4FC3-A0E0-053016863903}" srcOrd="4" destOrd="0" parTransId="{1506D94B-2500-4D65-83B9-F7FAF9D5E14D}" sibTransId="{61D170FB-B94B-467D-89CE-E3ED1D5517F2}"/>
    <dgm:cxn modelId="{F262CCE3-8AD2-4DEC-827F-21525497B51A}" type="presParOf" srcId="{A65DD4BF-9FCA-4E70-B717-6B9A3467E098}" destId="{D066F77C-799A-4712-A469-188505A3583D}" srcOrd="0" destOrd="0" presId="urn:microsoft.com/office/officeart/2005/8/layout/vList5"/>
    <dgm:cxn modelId="{37E12BD4-199F-4428-A3EC-B9F9E208093B}" type="presParOf" srcId="{D066F77C-799A-4712-A469-188505A3583D}" destId="{5DCF00B8-89C1-48EC-B483-8C5EE2B566E3}" srcOrd="0" destOrd="0" presId="urn:microsoft.com/office/officeart/2005/8/layout/vList5"/>
    <dgm:cxn modelId="{CF4CF108-CD2F-40EB-B974-2B7E2EF97D0F}" type="presParOf" srcId="{A65DD4BF-9FCA-4E70-B717-6B9A3467E098}" destId="{AD734FF0-CAFE-4D75-BB13-ECA39729D8D5}" srcOrd="1" destOrd="0" presId="urn:microsoft.com/office/officeart/2005/8/layout/vList5"/>
    <dgm:cxn modelId="{8911F1D5-C3EF-4179-AD88-B3D34598552A}" type="presParOf" srcId="{A65DD4BF-9FCA-4E70-B717-6B9A3467E098}" destId="{06AE1105-B2DC-4A25-A039-605BB4EF4FD5}" srcOrd="2" destOrd="0" presId="urn:microsoft.com/office/officeart/2005/8/layout/vList5"/>
    <dgm:cxn modelId="{6F5C0A68-882F-42A4-B1F0-EBAF8FE46A57}" type="presParOf" srcId="{06AE1105-B2DC-4A25-A039-605BB4EF4FD5}" destId="{51B9FA67-8223-4D18-BAD8-A1999B24A539}" srcOrd="0" destOrd="0" presId="urn:microsoft.com/office/officeart/2005/8/layout/vList5"/>
    <dgm:cxn modelId="{B7768D09-F200-4155-8B70-D7C80CDC7B49}" type="presParOf" srcId="{06AE1105-B2DC-4A25-A039-605BB4EF4FD5}" destId="{9DDFCD2B-3356-4557-B96D-CABFFFFC5D55}" srcOrd="1" destOrd="0" presId="urn:microsoft.com/office/officeart/2005/8/layout/vList5"/>
    <dgm:cxn modelId="{00A23EC1-2CDD-4D52-AE09-63734324EC32}" type="presParOf" srcId="{A65DD4BF-9FCA-4E70-B717-6B9A3467E098}" destId="{99CA88EB-3EA2-486C-9BF2-220851DD780E}" srcOrd="3" destOrd="0" presId="urn:microsoft.com/office/officeart/2005/8/layout/vList5"/>
    <dgm:cxn modelId="{489F27BA-70EC-4D18-9512-A0C738E91CBB}" type="presParOf" srcId="{A65DD4BF-9FCA-4E70-B717-6B9A3467E098}" destId="{D9F11761-72B3-4BE3-B501-7269530DCC5E}" srcOrd="4" destOrd="0" presId="urn:microsoft.com/office/officeart/2005/8/layout/vList5"/>
    <dgm:cxn modelId="{45FA6EEB-50B9-4A0C-86A6-819F66AFFF30}" type="presParOf" srcId="{D9F11761-72B3-4BE3-B501-7269530DCC5E}" destId="{7B843E2B-6CBC-4703-9EA8-FADE5B55E90B}" srcOrd="0" destOrd="0" presId="urn:microsoft.com/office/officeart/2005/8/layout/vList5"/>
    <dgm:cxn modelId="{14FAA68C-1CE1-4895-9BAD-0914DEDC90C7}" type="presParOf" srcId="{A65DD4BF-9FCA-4E70-B717-6B9A3467E098}" destId="{E84106C5-39ED-4197-A8E8-EDC42911A94E}" srcOrd="5" destOrd="0" presId="urn:microsoft.com/office/officeart/2005/8/layout/vList5"/>
    <dgm:cxn modelId="{7B8C8801-0918-4715-87CC-5FF437537C85}" type="presParOf" srcId="{A65DD4BF-9FCA-4E70-B717-6B9A3467E098}" destId="{E01065B1-9737-4A39-A83E-FB61BDC6A1CD}" srcOrd="6" destOrd="0" presId="urn:microsoft.com/office/officeart/2005/8/layout/vList5"/>
    <dgm:cxn modelId="{453B07D3-BAF9-45C7-A65D-2BA0CF824AEF}" type="presParOf" srcId="{E01065B1-9737-4A39-A83E-FB61BDC6A1CD}" destId="{A6526D5F-F05D-43F1-B618-CB2B2C5EC9D5}" srcOrd="0" destOrd="0" presId="urn:microsoft.com/office/officeart/2005/8/layout/vList5"/>
    <dgm:cxn modelId="{87A4F593-3C2E-4865-A3BF-489EDE485B7E}" type="presParOf" srcId="{A65DD4BF-9FCA-4E70-B717-6B9A3467E098}" destId="{88CCFE70-9C9B-485A-8DE9-8881D8539639}" srcOrd="7" destOrd="0" presId="urn:microsoft.com/office/officeart/2005/8/layout/vList5"/>
    <dgm:cxn modelId="{DC19B4E8-27AE-4283-B0FF-247B5C343838}" type="presParOf" srcId="{A65DD4BF-9FCA-4E70-B717-6B9A3467E098}" destId="{58F3C503-1669-4862-B023-12EB2E9ACCAA}" srcOrd="8" destOrd="0" presId="urn:microsoft.com/office/officeart/2005/8/layout/vList5"/>
    <dgm:cxn modelId="{00DDD6C4-2624-4295-9E4C-1DC90E3985BA}" type="presParOf" srcId="{58F3C503-1669-4862-B023-12EB2E9ACCAA}" destId="{FE157DC9-BAD2-4989-8780-FA9DFFBD8CFE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D099D9-E0BD-46C7-A0CE-391C70B35DC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52B03-66BA-4E46-AF31-0B41D8A7E3BB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Конвергентное мышление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15FC12C-3724-4476-9E3B-AF389528FE4A}" type="parTrans" cxnId="{7796C41A-1AB7-464B-85EE-4200E5251CAB}">
      <dgm:prSet/>
      <dgm:spPr/>
      <dgm:t>
        <a:bodyPr/>
        <a:lstStyle/>
        <a:p>
          <a:endParaRPr lang="ru-RU"/>
        </a:p>
      </dgm:t>
    </dgm:pt>
    <dgm:pt modelId="{D0CB0E85-59C9-4C2B-86FA-C288FB873DE0}" type="sibTrans" cxnId="{7796C41A-1AB7-464B-85EE-4200E5251CAB}">
      <dgm:prSet/>
      <dgm:spPr/>
      <dgm:t>
        <a:bodyPr/>
        <a:lstStyle/>
        <a:p>
          <a:endParaRPr lang="ru-RU"/>
        </a:p>
      </dgm:t>
    </dgm:pt>
    <dgm:pt modelId="{9D087754-834E-4FEB-94B0-69C8BDADDBF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наилучшая одна идея</a:t>
          </a:r>
          <a:endParaRPr lang="ru-RU" sz="1800" dirty="0"/>
        </a:p>
      </dgm:t>
    </dgm:pt>
    <dgm:pt modelId="{80E484CD-3609-4C09-ABDA-E184FC5FD874}" type="parTrans" cxnId="{D75243AF-932A-49A9-AC47-99D0FC72AAF3}">
      <dgm:prSet/>
      <dgm:spPr/>
      <dgm:t>
        <a:bodyPr/>
        <a:lstStyle/>
        <a:p>
          <a:endParaRPr lang="ru-RU"/>
        </a:p>
      </dgm:t>
    </dgm:pt>
    <dgm:pt modelId="{1C5DEDFD-0371-44F9-A1EB-424CEE0E51CD}" type="sibTrans" cxnId="{D75243AF-932A-49A9-AC47-99D0FC72AAF3}">
      <dgm:prSet/>
      <dgm:spPr/>
      <dgm:t>
        <a:bodyPr/>
        <a:lstStyle/>
        <a:p>
          <a:endParaRPr lang="ru-RU"/>
        </a:p>
      </dgm:t>
    </dgm:pt>
    <dgm:pt modelId="{5688D23D-FF0B-458C-9F95-E51838DDC08F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Дивергентное мышление </a:t>
          </a:r>
          <a:endParaRPr lang="ru-RU" sz="2000" dirty="0"/>
        </a:p>
      </dgm:t>
    </dgm:pt>
    <dgm:pt modelId="{436531CF-BD63-4D3C-9221-DE8616F91F26}" type="parTrans" cxnId="{79AF4B30-A246-46A3-853B-D6CF610052EA}">
      <dgm:prSet/>
      <dgm:spPr/>
      <dgm:t>
        <a:bodyPr/>
        <a:lstStyle/>
        <a:p>
          <a:endParaRPr lang="ru-RU"/>
        </a:p>
      </dgm:t>
    </dgm:pt>
    <dgm:pt modelId="{2F698169-F59C-42E8-BE8A-5AF2A87B5B90}" type="sibTrans" cxnId="{79AF4B30-A246-46A3-853B-D6CF610052EA}">
      <dgm:prSet/>
      <dgm:spPr/>
      <dgm:t>
        <a:bodyPr/>
        <a:lstStyle/>
        <a:p>
          <a:endParaRPr lang="ru-RU"/>
        </a:p>
      </dgm:t>
    </dgm:pt>
    <dgm:pt modelId="{71030E9A-98E8-4DA8-87DF-DEF688739EA8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способность к обнаружению и постановке проблем</a:t>
          </a:r>
          <a:endParaRPr lang="ru-RU" dirty="0"/>
        </a:p>
      </dgm:t>
    </dgm:pt>
    <dgm:pt modelId="{45CD5C7F-558F-4C8E-8E52-75FE52B2A796}" type="parTrans" cxnId="{86CD1314-7A4C-4E87-A4E7-C59136D37302}">
      <dgm:prSet/>
      <dgm:spPr/>
      <dgm:t>
        <a:bodyPr/>
        <a:lstStyle/>
        <a:p>
          <a:endParaRPr lang="ru-RU"/>
        </a:p>
      </dgm:t>
    </dgm:pt>
    <dgm:pt modelId="{189E5121-63C3-44D3-8B93-9787AD085289}" type="sibTrans" cxnId="{86CD1314-7A4C-4E87-A4E7-C59136D37302}">
      <dgm:prSet/>
      <dgm:spPr/>
      <dgm:t>
        <a:bodyPr/>
        <a:lstStyle/>
        <a:p>
          <a:endParaRPr lang="ru-RU"/>
        </a:p>
      </dgm:t>
    </dgm:pt>
    <dgm:pt modelId="{36E45645-1593-4F5B-8656-243491D3F61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«беглость мысли»</a:t>
          </a:r>
          <a:endParaRPr lang="ru-RU" dirty="0"/>
        </a:p>
      </dgm:t>
    </dgm:pt>
    <dgm:pt modelId="{49B0F91B-36D7-45A9-95E5-034C323FDB82}" type="parTrans" cxnId="{87C84EF8-612F-4080-8644-F2413F6518A7}">
      <dgm:prSet/>
      <dgm:spPr/>
      <dgm:t>
        <a:bodyPr/>
        <a:lstStyle/>
        <a:p>
          <a:endParaRPr lang="ru-RU"/>
        </a:p>
      </dgm:t>
    </dgm:pt>
    <dgm:pt modelId="{5CBA74E8-D95C-411C-870C-63C8799EF9C1}" type="sibTrans" cxnId="{87C84EF8-612F-4080-8644-F2413F6518A7}">
      <dgm:prSet/>
      <dgm:spPr/>
      <dgm:t>
        <a:bodyPr/>
        <a:lstStyle/>
        <a:p>
          <a:endParaRPr lang="ru-RU"/>
        </a:p>
      </dgm:t>
    </dgm:pt>
    <dgm:pt modelId="{9A8795D1-7459-47A6-A044-649DC77A7F3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оригинальность</a:t>
          </a:r>
          <a:endParaRPr lang="ru-RU" dirty="0"/>
        </a:p>
      </dgm:t>
    </dgm:pt>
    <dgm:pt modelId="{988DF263-C043-4338-BE9A-3F32E4B26A65}" type="parTrans" cxnId="{71C7DDB5-F9AB-4B17-8DB9-29674B2F8479}">
      <dgm:prSet/>
      <dgm:spPr/>
      <dgm:t>
        <a:bodyPr/>
        <a:lstStyle/>
        <a:p>
          <a:endParaRPr lang="ru-RU"/>
        </a:p>
      </dgm:t>
    </dgm:pt>
    <dgm:pt modelId="{6849C5F9-F358-48FC-9F7C-FB416647B421}" type="sibTrans" cxnId="{71C7DDB5-F9AB-4B17-8DB9-29674B2F8479}">
      <dgm:prSet/>
      <dgm:spPr/>
      <dgm:t>
        <a:bodyPr/>
        <a:lstStyle/>
        <a:p>
          <a:endParaRPr lang="ru-RU"/>
        </a:p>
      </dgm:t>
    </dgm:pt>
    <dgm:pt modelId="{DEB06361-F873-4701-A45C-B7E1641FBBF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гибкость</a:t>
          </a:r>
          <a:endParaRPr lang="ru-RU" dirty="0"/>
        </a:p>
      </dgm:t>
    </dgm:pt>
    <dgm:pt modelId="{E1C6C482-280A-4BBD-B149-DBF574F82DBA}" type="parTrans" cxnId="{35CAE12E-50AE-4D77-B2F5-ADED231D669A}">
      <dgm:prSet/>
      <dgm:spPr/>
      <dgm:t>
        <a:bodyPr/>
        <a:lstStyle/>
        <a:p>
          <a:endParaRPr lang="ru-RU"/>
        </a:p>
      </dgm:t>
    </dgm:pt>
    <dgm:pt modelId="{E0520F5A-DF27-4FE0-96F9-4F440782F5A6}" type="sibTrans" cxnId="{35CAE12E-50AE-4D77-B2F5-ADED231D669A}">
      <dgm:prSet/>
      <dgm:spPr/>
      <dgm:t>
        <a:bodyPr/>
        <a:lstStyle/>
        <a:p>
          <a:endParaRPr lang="ru-RU"/>
        </a:p>
      </dgm:t>
    </dgm:pt>
    <dgm:pt modelId="{21F125C5-E623-4CE9-88C5-B071D09B2EB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усовершенствование объекта</a:t>
          </a:r>
          <a:endParaRPr lang="ru-RU" dirty="0"/>
        </a:p>
      </dgm:t>
    </dgm:pt>
    <dgm:pt modelId="{05052636-E67A-4F25-8B07-5F488083BDC2}" type="parTrans" cxnId="{219CF35E-8A83-4A31-8457-00654354DCFB}">
      <dgm:prSet/>
      <dgm:spPr/>
      <dgm:t>
        <a:bodyPr/>
        <a:lstStyle/>
        <a:p>
          <a:endParaRPr lang="ru-RU"/>
        </a:p>
      </dgm:t>
    </dgm:pt>
    <dgm:pt modelId="{99F2ABEE-6372-49FA-AFD5-8D3C341E91CF}" type="sibTrans" cxnId="{219CF35E-8A83-4A31-8457-00654354DCFB}">
      <dgm:prSet/>
      <dgm:spPr/>
      <dgm:t>
        <a:bodyPr/>
        <a:lstStyle/>
        <a:p>
          <a:endParaRPr lang="ru-RU"/>
        </a:p>
      </dgm:t>
    </dgm:pt>
    <dgm:pt modelId="{CC17FAC9-DF98-46C5-956F-28B3F3CFE2B2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анализ и синтез</a:t>
          </a:r>
          <a:endParaRPr lang="ru-RU" dirty="0"/>
        </a:p>
      </dgm:t>
    </dgm:pt>
    <dgm:pt modelId="{32E4E81A-4715-46CC-8D10-6EBC5604F78B}" type="parTrans" cxnId="{455517DA-CBDD-46E7-B7F0-C1B076CAC90F}">
      <dgm:prSet/>
      <dgm:spPr/>
      <dgm:t>
        <a:bodyPr/>
        <a:lstStyle/>
        <a:p>
          <a:endParaRPr lang="ru-RU"/>
        </a:p>
      </dgm:t>
    </dgm:pt>
    <dgm:pt modelId="{BB40616C-01D3-4398-9B9A-FD13BCD980DE}" type="sibTrans" cxnId="{455517DA-CBDD-46E7-B7F0-C1B076CAC90F}">
      <dgm:prSet/>
      <dgm:spPr/>
      <dgm:t>
        <a:bodyPr/>
        <a:lstStyle/>
        <a:p>
          <a:endParaRPr lang="ru-RU"/>
        </a:p>
      </dgm:t>
    </dgm:pt>
    <dgm:pt modelId="{00EEEADE-F785-4913-8783-B17B1453976A}" type="pres">
      <dgm:prSet presAssocID="{04D099D9-E0BD-46C7-A0CE-391C70B35D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87CA54-6EEA-474D-AECF-FB962A3E666A}" type="pres">
      <dgm:prSet presAssocID="{44D52B03-66BA-4E46-AF31-0B41D8A7E3BB}" presName="root" presStyleCnt="0"/>
      <dgm:spPr/>
    </dgm:pt>
    <dgm:pt modelId="{7F72B568-9A6C-47C1-AA6D-4680B7A3DF1E}" type="pres">
      <dgm:prSet presAssocID="{44D52B03-66BA-4E46-AF31-0B41D8A7E3BB}" presName="rootComposite" presStyleCnt="0"/>
      <dgm:spPr/>
    </dgm:pt>
    <dgm:pt modelId="{9E32D616-5EE5-4869-B199-1B5A3D4F15CE}" type="pres">
      <dgm:prSet presAssocID="{44D52B03-66BA-4E46-AF31-0B41D8A7E3BB}" presName="rootText" presStyleLbl="node1" presStyleIdx="0" presStyleCnt="2" custScaleX="245314" custScaleY="132844"/>
      <dgm:spPr/>
      <dgm:t>
        <a:bodyPr/>
        <a:lstStyle/>
        <a:p>
          <a:endParaRPr lang="ru-RU"/>
        </a:p>
      </dgm:t>
    </dgm:pt>
    <dgm:pt modelId="{14EBA6F5-775C-4C40-9A42-1DC27D2EB405}" type="pres">
      <dgm:prSet presAssocID="{44D52B03-66BA-4E46-AF31-0B41D8A7E3BB}" presName="rootConnector" presStyleLbl="node1" presStyleIdx="0" presStyleCnt="2"/>
      <dgm:spPr/>
      <dgm:t>
        <a:bodyPr/>
        <a:lstStyle/>
        <a:p>
          <a:endParaRPr lang="ru-RU"/>
        </a:p>
      </dgm:t>
    </dgm:pt>
    <dgm:pt modelId="{EB8A9620-5676-420E-B8E0-65135AADA5FE}" type="pres">
      <dgm:prSet presAssocID="{44D52B03-66BA-4E46-AF31-0B41D8A7E3BB}" presName="childShape" presStyleCnt="0"/>
      <dgm:spPr/>
    </dgm:pt>
    <dgm:pt modelId="{5DC7B32C-A847-4E61-BD78-B5C2C88CDD39}" type="pres">
      <dgm:prSet presAssocID="{80E484CD-3609-4C09-ABDA-E184FC5FD874}" presName="Name13" presStyleLbl="parChTrans1D2" presStyleIdx="0" presStyleCnt="7"/>
      <dgm:spPr/>
      <dgm:t>
        <a:bodyPr/>
        <a:lstStyle/>
        <a:p>
          <a:endParaRPr lang="ru-RU"/>
        </a:p>
      </dgm:t>
    </dgm:pt>
    <dgm:pt modelId="{BBE10B12-D145-42AC-B626-30A28E16B25D}" type="pres">
      <dgm:prSet presAssocID="{9D087754-834E-4FEB-94B0-69C8BDADDBFE}" presName="childText" presStyleLbl="bgAcc1" presStyleIdx="0" presStyleCnt="7" custScaleX="273208" custScaleY="15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024A3-AB41-44E3-A74B-86EE943A71BB}" type="pres">
      <dgm:prSet presAssocID="{5688D23D-FF0B-458C-9F95-E51838DDC08F}" presName="root" presStyleCnt="0"/>
      <dgm:spPr/>
    </dgm:pt>
    <dgm:pt modelId="{C24697FC-0404-4B24-896A-C2281533B086}" type="pres">
      <dgm:prSet presAssocID="{5688D23D-FF0B-458C-9F95-E51838DDC08F}" presName="rootComposite" presStyleCnt="0"/>
      <dgm:spPr/>
    </dgm:pt>
    <dgm:pt modelId="{3616093E-8134-4E14-9AAF-B086B9A45032}" type="pres">
      <dgm:prSet presAssocID="{5688D23D-FF0B-458C-9F95-E51838DDC08F}" presName="rootText" presStyleLbl="node1" presStyleIdx="1" presStyleCnt="2" custScaleX="384139" custScaleY="132844" custLinFactNeighborX="46580" custLinFactNeighborY="-334"/>
      <dgm:spPr/>
      <dgm:t>
        <a:bodyPr/>
        <a:lstStyle/>
        <a:p>
          <a:endParaRPr lang="ru-RU"/>
        </a:p>
      </dgm:t>
    </dgm:pt>
    <dgm:pt modelId="{08F9291F-98BF-4454-9280-0F680CEEC594}" type="pres">
      <dgm:prSet presAssocID="{5688D23D-FF0B-458C-9F95-E51838DDC08F}" presName="rootConnector" presStyleLbl="node1" presStyleIdx="1" presStyleCnt="2"/>
      <dgm:spPr/>
      <dgm:t>
        <a:bodyPr/>
        <a:lstStyle/>
        <a:p>
          <a:endParaRPr lang="ru-RU"/>
        </a:p>
      </dgm:t>
    </dgm:pt>
    <dgm:pt modelId="{F866A50D-8B2C-42EF-A31B-F43FB3360DB8}" type="pres">
      <dgm:prSet presAssocID="{5688D23D-FF0B-458C-9F95-E51838DDC08F}" presName="childShape" presStyleCnt="0"/>
      <dgm:spPr/>
    </dgm:pt>
    <dgm:pt modelId="{3D356DB8-5C80-4888-883F-852D3ACD1BF1}" type="pres">
      <dgm:prSet presAssocID="{45CD5C7F-558F-4C8E-8E52-75FE52B2A796}" presName="Name13" presStyleLbl="parChTrans1D2" presStyleIdx="1" presStyleCnt="7"/>
      <dgm:spPr/>
      <dgm:t>
        <a:bodyPr/>
        <a:lstStyle/>
        <a:p>
          <a:endParaRPr lang="ru-RU"/>
        </a:p>
      </dgm:t>
    </dgm:pt>
    <dgm:pt modelId="{618C2727-2438-4A76-BD8F-849691110AE0}" type="pres">
      <dgm:prSet presAssocID="{71030E9A-98E8-4DA8-87DF-DEF688739EA8}" presName="childText" presStyleLbl="bgAcc1" presStyleIdx="1" presStyleCnt="7" custScaleX="481920" custLinFactX="1110" custLinFactNeighborX="100000" custLinFactNeighborY="14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1CA23-1484-4143-ADC3-9709AADBE6C7}" type="pres">
      <dgm:prSet presAssocID="{49B0F91B-36D7-45A9-95E5-034C323FDB82}" presName="Name13" presStyleLbl="parChTrans1D2" presStyleIdx="2" presStyleCnt="7"/>
      <dgm:spPr/>
      <dgm:t>
        <a:bodyPr/>
        <a:lstStyle/>
        <a:p>
          <a:endParaRPr lang="ru-RU"/>
        </a:p>
      </dgm:t>
    </dgm:pt>
    <dgm:pt modelId="{31584E36-06F7-4048-BD44-526098D1FDD3}" type="pres">
      <dgm:prSet presAssocID="{36E45645-1593-4F5B-8656-243491D3F619}" presName="childText" presStyleLbl="bgAcc1" presStyleIdx="2" presStyleCnt="7" custScaleX="481920" custLinFactX="1110" custLinFactNeighborX="100000" custLinFactNeighborY="14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49D4E-7F54-48C5-BB72-C0ABBE7CF78D}" type="pres">
      <dgm:prSet presAssocID="{988DF263-C043-4338-BE9A-3F32E4B26A65}" presName="Name13" presStyleLbl="parChTrans1D2" presStyleIdx="3" presStyleCnt="7"/>
      <dgm:spPr/>
      <dgm:t>
        <a:bodyPr/>
        <a:lstStyle/>
        <a:p>
          <a:endParaRPr lang="ru-RU"/>
        </a:p>
      </dgm:t>
    </dgm:pt>
    <dgm:pt modelId="{920BD482-1B6E-448B-A491-5EADDFEE4859}" type="pres">
      <dgm:prSet presAssocID="{9A8795D1-7459-47A6-A044-649DC77A7F35}" presName="childText" presStyleLbl="bgAcc1" presStyleIdx="3" presStyleCnt="7" custScaleX="474697" custLinFactX="1110" custLinFactNeighborX="100000" custLinFactNeighborY="16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2D670-AF25-4B76-82E8-372BBAE7ECD1}" type="pres">
      <dgm:prSet presAssocID="{E1C6C482-280A-4BBD-B149-DBF574F82DBA}" presName="Name13" presStyleLbl="parChTrans1D2" presStyleIdx="4" presStyleCnt="7"/>
      <dgm:spPr/>
      <dgm:t>
        <a:bodyPr/>
        <a:lstStyle/>
        <a:p>
          <a:endParaRPr lang="ru-RU"/>
        </a:p>
      </dgm:t>
    </dgm:pt>
    <dgm:pt modelId="{8FD437BA-AA64-439B-8B8D-C92D5E1D1156}" type="pres">
      <dgm:prSet presAssocID="{DEB06361-F873-4701-A45C-B7E1641FBBFA}" presName="childText" presStyleLbl="bgAcc1" presStyleIdx="4" presStyleCnt="7" custScaleX="473212" custLinFactX="1110" custLinFactNeighborX="100000" custLinFactNeighborY="14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6A941-26A2-4DE8-8EA0-9FE5086D2925}" type="pres">
      <dgm:prSet presAssocID="{05052636-E67A-4F25-8B07-5F488083BDC2}" presName="Name13" presStyleLbl="parChTrans1D2" presStyleIdx="5" presStyleCnt="7"/>
      <dgm:spPr/>
      <dgm:t>
        <a:bodyPr/>
        <a:lstStyle/>
        <a:p>
          <a:endParaRPr lang="ru-RU"/>
        </a:p>
      </dgm:t>
    </dgm:pt>
    <dgm:pt modelId="{94F1B972-C261-4F4D-954F-C5CF1B1EB834}" type="pres">
      <dgm:prSet presAssocID="{21F125C5-E623-4CE9-88C5-B071D09B2EBB}" presName="childText" presStyleLbl="bgAcc1" presStyleIdx="5" presStyleCnt="7" custScaleX="480016" custLinFactX="1110" custLinFactNeighborX="100000" custLinFactNeighborY="1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CB14D-C2F5-47B2-BF68-A51E53B40784}" type="pres">
      <dgm:prSet presAssocID="{32E4E81A-4715-46CC-8D10-6EBC5604F78B}" presName="Name13" presStyleLbl="parChTrans1D2" presStyleIdx="6" presStyleCnt="7"/>
      <dgm:spPr/>
      <dgm:t>
        <a:bodyPr/>
        <a:lstStyle/>
        <a:p>
          <a:endParaRPr lang="ru-RU"/>
        </a:p>
      </dgm:t>
    </dgm:pt>
    <dgm:pt modelId="{44433EC5-8849-4F5B-870D-960AF5719EF4}" type="pres">
      <dgm:prSet presAssocID="{CC17FAC9-DF98-46C5-956F-28B3F3CFE2B2}" presName="childText" presStyleLbl="bgAcc1" presStyleIdx="6" presStyleCnt="7" custScaleX="473140" custLinFactX="1110" custLinFactNeighborX="100000" custLinFactNeighborY="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51713-8B4B-4E17-97E6-B8C74102B627}" type="presOf" srcId="{80E484CD-3609-4C09-ABDA-E184FC5FD874}" destId="{5DC7B32C-A847-4E61-BD78-B5C2C88CDD39}" srcOrd="0" destOrd="0" presId="urn:microsoft.com/office/officeart/2005/8/layout/hierarchy3"/>
    <dgm:cxn modelId="{86CD1314-7A4C-4E87-A4E7-C59136D37302}" srcId="{5688D23D-FF0B-458C-9F95-E51838DDC08F}" destId="{71030E9A-98E8-4DA8-87DF-DEF688739EA8}" srcOrd="0" destOrd="0" parTransId="{45CD5C7F-558F-4C8E-8E52-75FE52B2A796}" sibTransId="{189E5121-63C3-44D3-8B93-9787AD085289}"/>
    <dgm:cxn modelId="{D75243AF-932A-49A9-AC47-99D0FC72AAF3}" srcId="{44D52B03-66BA-4E46-AF31-0B41D8A7E3BB}" destId="{9D087754-834E-4FEB-94B0-69C8BDADDBFE}" srcOrd="0" destOrd="0" parTransId="{80E484CD-3609-4C09-ABDA-E184FC5FD874}" sibTransId="{1C5DEDFD-0371-44F9-A1EB-424CEE0E51CD}"/>
    <dgm:cxn modelId="{71C7DDB5-F9AB-4B17-8DB9-29674B2F8479}" srcId="{5688D23D-FF0B-458C-9F95-E51838DDC08F}" destId="{9A8795D1-7459-47A6-A044-649DC77A7F35}" srcOrd="2" destOrd="0" parTransId="{988DF263-C043-4338-BE9A-3F32E4B26A65}" sibTransId="{6849C5F9-F358-48FC-9F7C-FB416647B421}"/>
    <dgm:cxn modelId="{219CF35E-8A83-4A31-8457-00654354DCFB}" srcId="{5688D23D-FF0B-458C-9F95-E51838DDC08F}" destId="{21F125C5-E623-4CE9-88C5-B071D09B2EBB}" srcOrd="4" destOrd="0" parTransId="{05052636-E67A-4F25-8B07-5F488083BDC2}" sibTransId="{99F2ABEE-6372-49FA-AFD5-8D3C341E91CF}"/>
    <dgm:cxn modelId="{5E17061A-18A5-406E-8799-EAFE16A0AD5F}" type="presOf" srcId="{9D087754-834E-4FEB-94B0-69C8BDADDBFE}" destId="{BBE10B12-D145-42AC-B626-30A28E16B25D}" srcOrd="0" destOrd="0" presId="urn:microsoft.com/office/officeart/2005/8/layout/hierarchy3"/>
    <dgm:cxn modelId="{DE6A4FB6-087E-49C9-9AE2-E85FE73870FE}" type="presOf" srcId="{49B0F91B-36D7-45A9-95E5-034C323FDB82}" destId="{EC81CA23-1484-4143-ADC3-9709AADBE6C7}" srcOrd="0" destOrd="0" presId="urn:microsoft.com/office/officeart/2005/8/layout/hierarchy3"/>
    <dgm:cxn modelId="{9FCA2BAC-9048-4A05-8290-4BF4A262CB31}" type="presOf" srcId="{E1C6C482-280A-4BBD-B149-DBF574F82DBA}" destId="{1FD2D670-AF25-4B76-82E8-372BBAE7ECD1}" srcOrd="0" destOrd="0" presId="urn:microsoft.com/office/officeart/2005/8/layout/hierarchy3"/>
    <dgm:cxn modelId="{6F6C3427-841C-4FFA-9602-61D2517A6885}" type="presOf" srcId="{CC17FAC9-DF98-46C5-956F-28B3F3CFE2B2}" destId="{44433EC5-8849-4F5B-870D-960AF5719EF4}" srcOrd="0" destOrd="0" presId="urn:microsoft.com/office/officeart/2005/8/layout/hierarchy3"/>
    <dgm:cxn modelId="{7796C41A-1AB7-464B-85EE-4200E5251CAB}" srcId="{04D099D9-E0BD-46C7-A0CE-391C70B35DC6}" destId="{44D52B03-66BA-4E46-AF31-0B41D8A7E3BB}" srcOrd="0" destOrd="0" parTransId="{D15FC12C-3724-4476-9E3B-AF389528FE4A}" sibTransId="{D0CB0E85-59C9-4C2B-86FA-C288FB873DE0}"/>
    <dgm:cxn modelId="{79AF4B30-A246-46A3-853B-D6CF610052EA}" srcId="{04D099D9-E0BD-46C7-A0CE-391C70B35DC6}" destId="{5688D23D-FF0B-458C-9F95-E51838DDC08F}" srcOrd="1" destOrd="0" parTransId="{436531CF-BD63-4D3C-9221-DE8616F91F26}" sibTransId="{2F698169-F59C-42E8-BE8A-5AF2A87B5B90}"/>
    <dgm:cxn modelId="{071E309D-D1D8-4914-A4B8-74D030C06428}" type="presOf" srcId="{04D099D9-E0BD-46C7-A0CE-391C70B35DC6}" destId="{00EEEADE-F785-4913-8783-B17B1453976A}" srcOrd="0" destOrd="0" presId="urn:microsoft.com/office/officeart/2005/8/layout/hierarchy3"/>
    <dgm:cxn modelId="{15686A76-7FD9-4562-BEEA-388DF48D1A67}" type="presOf" srcId="{32E4E81A-4715-46CC-8D10-6EBC5604F78B}" destId="{C4FCB14D-C2F5-47B2-BF68-A51E53B40784}" srcOrd="0" destOrd="0" presId="urn:microsoft.com/office/officeart/2005/8/layout/hierarchy3"/>
    <dgm:cxn modelId="{5752FC23-2B2B-4B32-8019-F7601FC4EDB3}" type="presOf" srcId="{9A8795D1-7459-47A6-A044-649DC77A7F35}" destId="{920BD482-1B6E-448B-A491-5EADDFEE4859}" srcOrd="0" destOrd="0" presId="urn:microsoft.com/office/officeart/2005/8/layout/hierarchy3"/>
    <dgm:cxn modelId="{80D03CB9-0DDE-4E36-B86B-8838DEE42486}" type="presOf" srcId="{5688D23D-FF0B-458C-9F95-E51838DDC08F}" destId="{08F9291F-98BF-4454-9280-0F680CEEC594}" srcOrd="1" destOrd="0" presId="urn:microsoft.com/office/officeart/2005/8/layout/hierarchy3"/>
    <dgm:cxn modelId="{FA483B7E-ADF6-48E9-820B-34E293C4C00F}" type="presOf" srcId="{44D52B03-66BA-4E46-AF31-0B41D8A7E3BB}" destId="{14EBA6F5-775C-4C40-9A42-1DC27D2EB405}" srcOrd="1" destOrd="0" presId="urn:microsoft.com/office/officeart/2005/8/layout/hierarchy3"/>
    <dgm:cxn modelId="{87C84EF8-612F-4080-8644-F2413F6518A7}" srcId="{5688D23D-FF0B-458C-9F95-E51838DDC08F}" destId="{36E45645-1593-4F5B-8656-243491D3F619}" srcOrd="1" destOrd="0" parTransId="{49B0F91B-36D7-45A9-95E5-034C323FDB82}" sibTransId="{5CBA74E8-D95C-411C-870C-63C8799EF9C1}"/>
    <dgm:cxn modelId="{E6FA6752-0D46-401C-AA1F-75D4E2BDCF79}" type="presOf" srcId="{44D52B03-66BA-4E46-AF31-0B41D8A7E3BB}" destId="{9E32D616-5EE5-4869-B199-1B5A3D4F15CE}" srcOrd="0" destOrd="0" presId="urn:microsoft.com/office/officeart/2005/8/layout/hierarchy3"/>
    <dgm:cxn modelId="{CA905705-2838-4F47-905E-86A4BDAAE238}" type="presOf" srcId="{36E45645-1593-4F5B-8656-243491D3F619}" destId="{31584E36-06F7-4048-BD44-526098D1FDD3}" srcOrd="0" destOrd="0" presId="urn:microsoft.com/office/officeart/2005/8/layout/hierarchy3"/>
    <dgm:cxn modelId="{519BDAAB-E3E9-4AA7-8A9A-02F32F939649}" type="presOf" srcId="{71030E9A-98E8-4DA8-87DF-DEF688739EA8}" destId="{618C2727-2438-4A76-BD8F-849691110AE0}" srcOrd="0" destOrd="0" presId="urn:microsoft.com/office/officeart/2005/8/layout/hierarchy3"/>
    <dgm:cxn modelId="{455517DA-CBDD-46E7-B7F0-C1B076CAC90F}" srcId="{5688D23D-FF0B-458C-9F95-E51838DDC08F}" destId="{CC17FAC9-DF98-46C5-956F-28B3F3CFE2B2}" srcOrd="5" destOrd="0" parTransId="{32E4E81A-4715-46CC-8D10-6EBC5604F78B}" sibTransId="{BB40616C-01D3-4398-9B9A-FD13BCD980DE}"/>
    <dgm:cxn modelId="{5ABC2FA5-290E-4BFB-805E-B3535949C592}" type="presOf" srcId="{05052636-E67A-4F25-8B07-5F488083BDC2}" destId="{8986A941-26A2-4DE8-8EA0-9FE5086D2925}" srcOrd="0" destOrd="0" presId="urn:microsoft.com/office/officeart/2005/8/layout/hierarchy3"/>
    <dgm:cxn modelId="{248013BF-BB93-4C94-BDA8-FBE5556F5E00}" type="presOf" srcId="{45CD5C7F-558F-4C8E-8E52-75FE52B2A796}" destId="{3D356DB8-5C80-4888-883F-852D3ACD1BF1}" srcOrd="0" destOrd="0" presId="urn:microsoft.com/office/officeart/2005/8/layout/hierarchy3"/>
    <dgm:cxn modelId="{0B3442CA-5F27-41B4-B041-00B8819BA080}" type="presOf" srcId="{21F125C5-E623-4CE9-88C5-B071D09B2EBB}" destId="{94F1B972-C261-4F4D-954F-C5CF1B1EB834}" srcOrd="0" destOrd="0" presId="urn:microsoft.com/office/officeart/2005/8/layout/hierarchy3"/>
    <dgm:cxn modelId="{F3D3ECBF-F509-4463-83A3-0E993E9FA44E}" type="presOf" srcId="{988DF263-C043-4338-BE9A-3F32E4B26A65}" destId="{DDC49D4E-7F54-48C5-BB72-C0ABBE7CF78D}" srcOrd="0" destOrd="0" presId="urn:microsoft.com/office/officeart/2005/8/layout/hierarchy3"/>
    <dgm:cxn modelId="{B28668D6-0DB8-44B1-947D-7C2EE9269C3B}" type="presOf" srcId="{5688D23D-FF0B-458C-9F95-E51838DDC08F}" destId="{3616093E-8134-4E14-9AAF-B086B9A45032}" srcOrd="0" destOrd="0" presId="urn:microsoft.com/office/officeart/2005/8/layout/hierarchy3"/>
    <dgm:cxn modelId="{BB1E93A6-5400-4D7E-86E3-1E16F5FAE4FC}" type="presOf" srcId="{DEB06361-F873-4701-A45C-B7E1641FBBFA}" destId="{8FD437BA-AA64-439B-8B8D-C92D5E1D1156}" srcOrd="0" destOrd="0" presId="urn:microsoft.com/office/officeart/2005/8/layout/hierarchy3"/>
    <dgm:cxn modelId="{35CAE12E-50AE-4D77-B2F5-ADED231D669A}" srcId="{5688D23D-FF0B-458C-9F95-E51838DDC08F}" destId="{DEB06361-F873-4701-A45C-B7E1641FBBFA}" srcOrd="3" destOrd="0" parTransId="{E1C6C482-280A-4BBD-B149-DBF574F82DBA}" sibTransId="{E0520F5A-DF27-4FE0-96F9-4F440782F5A6}"/>
    <dgm:cxn modelId="{2D534F50-C007-4301-AF38-A6C48076B2D5}" type="presParOf" srcId="{00EEEADE-F785-4913-8783-B17B1453976A}" destId="{D687CA54-6EEA-474D-AECF-FB962A3E666A}" srcOrd="0" destOrd="0" presId="urn:microsoft.com/office/officeart/2005/8/layout/hierarchy3"/>
    <dgm:cxn modelId="{F44DC13C-3836-499F-BC0B-16C2437314A2}" type="presParOf" srcId="{D687CA54-6EEA-474D-AECF-FB962A3E666A}" destId="{7F72B568-9A6C-47C1-AA6D-4680B7A3DF1E}" srcOrd="0" destOrd="0" presId="urn:microsoft.com/office/officeart/2005/8/layout/hierarchy3"/>
    <dgm:cxn modelId="{0AFC8DC0-3729-4BDD-809F-D602B0B816D2}" type="presParOf" srcId="{7F72B568-9A6C-47C1-AA6D-4680B7A3DF1E}" destId="{9E32D616-5EE5-4869-B199-1B5A3D4F15CE}" srcOrd="0" destOrd="0" presId="urn:microsoft.com/office/officeart/2005/8/layout/hierarchy3"/>
    <dgm:cxn modelId="{C178690A-1FF9-4EEE-BB84-1DD8DB2CE580}" type="presParOf" srcId="{7F72B568-9A6C-47C1-AA6D-4680B7A3DF1E}" destId="{14EBA6F5-775C-4C40-9A42-1DC27D2EB405}" srcOrd="1" destOrd="0" presId="urn:microsoft.com/office/officeart/2005/8/layout/hierarchy3"/>
    <dgm:cxn modelId="{341CDE0B-4F07-4A47-B743-EF2D3705BE3D}" type="presParOf" srcId="{D687CA54-6EEA-474D-AECF-FB962A3E666A}" destId="{EB8A9620-5676-420E-B8E0-65135AADA5FE}" srcOrd="1" destOrd="0" presId="urn:microsoft.com/office/officeart/2005/8/layout/hierarchy3"/>
    <dgm:cxn modelId="{D877F3C9-45DC-4A5C-B556-A90A206637AC}" type="presParOf" srcId="{EB8A9620-5676-420E-B8E0-65135AADA5FE}" destId="{5DC7B32C-A847-4E61-BD78-B5C2C88CDD39}" srcOrd="0" destOrd="0" presId="urn:microsoft.com/office/officeart/2005/8/layout/hierarchy3"/>
    <dgm:cxn modelId="{3C747304-F562-4374-A9D5-61EB7FE16242}" type="presParOf" srcId="{EB8A9620-5676-420E-B8E0-65135AADA5FE}" destId="{BBE10B12-D145-42AC-B626-30A28E16B25D}" srcOrd="1" destOrd="0" presId="urn:microsoft.com/office/officeart/2005/8/layout/hierarchy3"/>
    <dgm:cxn modelId="{505330AE-8105-48B2-93CB-D34127E72E85}" type="presParOf" srcId="{00EEEADE-F785-4913-8783-B17B1453976A}" destId="{379024A3-AB41-44E3-A74B-86EE943A71BB}" srcOrd="1" destOrd="0" presId="urn:microsoft.com/office/officeart/2005/8/layout/hierarchy3"/>
    <dgm:cxn modelId="{48083DD4-8CF3-4BBD-AB8F-D2FBDBEDFE27}" type="presParOf" srcId="{379024A3-AB41-44E3-A74B-86EE943A71BB}" destId="{C24697FC-0404-4B24-896A-C2281533B086}" srcOrd="0" destOrd="0" presId="urn:microsoft.com/office/officeart/2005/8/layout/hierarchy3"/>
    <dgm:cxn modelId="{0E3198B6-F3C4-4C10-82EF-54B214CE6566}" type="presParOf" srcId="{C24697FC-0404-4B24-896A-C2281533B086}" destId="{3616093E-8134-4E14-9AAF-B086B9A45032}" srcOrd="0" destOrd="0" presId="urn:microsoft.com/office/officeart/2005/8/layout/hierarchy3"/>
    <dgm:cxn modelId="{B4D4C4FF-87CE-4E2B-8654-5E9A316D68F0}" type="presParOf" srcId="{C24697FC-0404-4B24-896A-C2281533B086}" destId="{08F9291F-98BF-4454-9280-0F680CEEC594}" srcOrd="1" destOrd="0" presId="urn:microsoft.com/office/officeart/2005/8/layout/hierarchy3"/>
    <dgm:cxn modelId="{1E203C38-40F4-4E37-B72E-FA123299C989}" type="presParOf" srcId="{379024A3-AB41-44E3-A74B-86EE943A71BB}" destId="{F866A50D-8B2C-42EF-A31B-F43FB3360DB8}" srcOrd="1" destOrd="0" presId="urn:microsoft.com/office/officeart/2005/8/layout/hierarchy3"/>
    <dgm:cxn modelId="{459208C8-C24E-49C7-876B-06537449ABCB}" type="presParOf" srcId="{F866A50D-8B2C-42EF-A31B-F43FB3360DB8}" destId="{3D356DB8-5C80-4888-883F-852D3ACD1BF1}" srcOrd="0" destOrd="0" presId="urn:microsoft.com/office/officeart/2005/8/layout/hierarchy3"/>
    <dgm:cxn modelId="{5FB2FDB8-EDC4-4A36-9B0D-CC8FEAA6FF4A}" type="presParOf" srcId="{F866A50D-8B2C-42EF-A31B-F43FB3360DB8}" destId="{618C2727-2438-4A76-BD8F-849691110AE0}" srcOrd="1" destOrd="0" presId="urn:microsoft.com/office/officeart/2005/8/layout/hierarchy3"/>
    <dgm:cxn modelId="{A7F35EE1-8EA4-4459-9265-E8D59C62A44D}" type="presParOf" srcId="{F866A50D-8B2C-42EF-A31B-F43FB3360DB8}" destId="{EC81CA23-1484-4143-ADC3-9709AADBE6C7}" srcOrd="2" destOrd="0" presId="urn:microsoft.com/office/officeart/2005/8/layout/hierarchy3"/>
    <dgm:cxn modelId="{04E1498C-F276-4689-A89F-CC3D4F54833E}" type="presParOf" srcId="{F866A50D-8B2C-42EF-A31B-F43FB3360DB8}" destId="{31584E36-06F7-4048-BD44-526098D1FDD3}" srcOrd="3" destOrd="0" presId="urn:microsoft.com/office/officeart/2005/8/layout/hierarchy3"/>
    <dgm:cxn modelId="{CE725981-C089-4A56-8505-385D13C699AF}" type="presParOf" srcId="{F866A50D-8B2C-42EF-A31B-F43FB3360DB8}" destId="{DDC49D4E-7F54-48C5-BB72-C0ABBE7CF78D}" srcOrd="4" destOrd="0" presId="urn:microsoft.com/office/officeart/2005/8/layout/hierarchy3"/>
    <dgm:cxn modelId="{B3F7837E-A31E-483B-8707-1DDE93BA0E26}" type="presParOf" srcId="{F866A50D-8B2C-42EF-A31B-F43FB3360DB8}" destId="{920BD482-1B6E-448B-A491-5EADDFEE4859}" srcOrd="5" destOrd="0" presId="urn:microsoft.com/office/officeart/2005/8/layout/hierarchy3"/>
    <dgm:cxn modelId="{ECBA381D-90B6-458D-94EB-CFD286966715}" type="presParOf" srcId="{F866A50D-8B2C-42EF-A31B-F43FB3360DB8}" destId="{1FD2D670-AF25-4B76-82E8-372BBAE7ECD1}" srcOrd="6" destOrd="0" presId="urn:microsoft.com/office/officeart/2005/8/layout/hierarchy3"/>
    <dgm:cxn modelId="{B6A11875-AAAB-4022-A55E-8DB6F515133D}" type="presParOf" srcId="{F866A50D-8B2C-42EF-A31B-F43FB3360DB8}" destId="{8FD437BA-AA64-439B-8B8D-C92D5E1D1156}" srcOrd="7" destOrd="0" presId="urn:microsoft.com/office/officeart/2005/8/layout/hierarchy3"/>
    <dgm:cxn modelId="{1863B450-3475-4244-9D6B-1F102191FFFE}" type="presParOf" srcId="{F866A50D-8B2C-42EF-A31B-F43FB3360DB8}" destId="{8986A941-26A2-4DE8-8EA0-9FE5086D2925}" srcOrd="8" destOrd="0" presId="urn:microsoft.com/office/officeart/2005/8/layout/hierarchy3"/>
    <dgm:cxn modelId="{969A2B4F-47CA-42ED-91CB-FC3F59766A43}" type="presParOf" srcId="{F866A50D-8B2C-42EF-A31B-F43FB3360DB8}" destId="{94F1B972-C261-4F4D-954F-C5CF1B1EB834}" srcOrd="9" destOrd="0" presId="urn:microsoft.com/office/officeart/2005/8/layout/hierarchy3"/>
    <dgm:cxn modelId="{B175B985-A187-4859-A193-D8A894C44C00}" type="presParOf" srcId="{F866A50D-8B2C-42EF-A31B-F43FB3360DB8}" destId="{C4FCB14D-C2F5-47B2-BF68-A51E53B40784}" srcOrd="10" destOrd="0" presId="urn:microsoft.com/office/officeart/2005/8/layout/hierarchy3"/>
    <dgm:cxn modelId="{C69F149A-B533-4F66-ABA0-907636A19C31}" type="presParOf" srcId="{F866A50D-8B2C-42EF-A31B-F43FB3360DB8}" destId="{44433EC5-8849-4F5B-870D-960AF5719EF4}" srcOrd="1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9A0921-F3ED-480F-9144-EC5191C302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783ABB-FA66-45D7-82ED-7705C08FA38A}">
      <dgm:prSet phldrT="[Текст]"/>
      <dgm:spPr/>
      <dgm:t>
        <a:bodyPr/>
        <a:lstStyle/>
        <a:p>
          <a:r>
            <a:rPr lang="ru-RU" dirty="0" smtClean="0"/>
            <a:t>Психологическая диагностика</a:t>
          </a:r>
          <a:endParaRPr lang="ru-RU" dirty="0"/>
        </a:p>
      </dgm:t>
    </dgm:pt>
    <dgm:pt modelId="{0F3EFE95-7FF9-420A-823C-14533D84262C}" type="parTrans" cxnId="{8A6DAD6F-A692-4A6C-8C1E-0458CB51DB18}">
      <dgm:prSet/>
      <dgm:spPr/>
      <dgm:t>
        <a:bodyPr/>
        <a:lstStyle/>
        <a:p>
          <a:endParaRPr lang="ru-RU"/>
        </a:p>
      </dgm:t>
    </dgm:pt>
    <dgm:pt modelId="{6B4C8F4D-1667-43E8-85FA-80801BB5F906}" type="sibTrans" cxnId="{8A6DAD6F-A692-4A6C-8C1E-0458CB51DB18}">
      <dgm:prSet/>
      <dgm:spPr/>
      <dgm:t>
        <a:bodyPr/>
        <a:lstStyle/>
        <a:p>
          <a:endParaRPr lang="ru-RU"/>
        </a:p>
      </dgm:t>
    </dgm:pt>
    <dgm:pt modelId="{943208D1-DE21-43E9-BD13-FDC8C48453A7}">
      <dgm:prSet phldrT="[Текст]" custT="1"/>
      <dgm:spPr/>
      <dgm:t>
        <a:bodyPr/>
        <a:lstStyle/>
        <a:p>
          <a:pPr algn="l"/>
          <a:r>
            <a:rPr lang="ru-RU" sz="1400" b="0" dirty="0" smtClean="0">
              <a:latin typeface="Arial" pitchFamily="34" charset="0"/>
              <a:cs typeface="Arial" pitchFamily="34" charset="0"/>
            </a:rPr>
            <a:t>Диагностика по выявлению  способностей 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креативного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мышления у детей 6-7 лет</a:t>
          </a:r>
          <a:endParaRPr lang="ru-RU" sz="1400" dirty="0"/>
        </a:p>
      </dgm:t>
    </dgm:pt>
    <dgm:pt modelId="{F45AC5B8-3928-4D62-ADE1-4B29E8E0DB6B}" type="parTrans" cxnId="{C4DAB7F2-E24E-4DA4-9A73-24956D3402AD}">
      <dgm:prSet/>
      <dgm:spPr/>
      <dgm:t>
        <a:bodyPr/>
        <a:lstStyle/>
        <a:p>
          <a:endParaRPr lang="ru-RU"/>
        </a:p>
      </dgm:t>
    </dgm:pt>
    <dgm:pt modelId="{71CA25D7-8581-4036-9150-CAAA0C135A7F}" type="sibTrans" cxnId="{C4DAB7F2-E24E-4DA4-9A73-24956D3402AD}">
      <dgm:prSet/>
      <dgm:spPr/>
      <dgm:t>
        <a:bodyPr/>
        <a:lstStyle/>
        <a:p>
          <a:endParaRPr lang="ru-RU"/>
        </a:p>
      </dgm:t>
    </dgm:pt>
    <dgm:pt modelId="{DDA079C1-4A93-4625-8FB2-12DD27EDCC1F}">
      <dgm:prSet phldrT="[Текст]" custT="1"/>
      <dgm:spPr/>
      <dgm:t>
        <a:bodyPr/>
        <a:lstStyle/>
        <a:p>
          <a:pPr algn="l"/>
          <a:r>
            <a:rPr lang="ru-RU" sz="1400" b="0" dirty="0" smtClean="0">
              <a:latin typeface="Arial" pitchFamily="34" charset="0"/>
              <a:cs typeface="Arial" pitchFamily="34" charset="0"/>
            </a:rPr>
            <a:t>Дата проведения: май 2021 г.</a:t>
          </a:r>
          <a:endParaRPr lang="ru-RU" sz="1400" dirty="0"/>
        </a:p>
      </dgm:t>
    </dgm:pt>
    <dgm:pt modelId="{FDC69738-0046-4F00-BFB4-EF26741B3A1A}" type="parTrans" cxnId="{5B71DB5F-50DB-4A12-9AB0-40E8AE6C1502}">
      <dgm:prSet/>
      <dgm:spPr/>
      <dgm:t>
        <a:bodyPr/>
        <a:lstStyle/>
        <a:p>
          <a:endParaRPr lang="ru-RU"/>
        </a:p>
      </dgm:t>
    </dgm:pt>
    <dgm:pt modelId="{8A05F0ED-C859-4DD4-A090-38DCDB77023D}" type="sibTrans" cxnId="{5B71DB5F-50DB-4A12-9AB0-40E8AE6C1502}">
      <dgm:prSet/>
      <dgm:spPr/>
      <dgm:t>
        <a:bodyPr/>
        <a:lstStyle/>
        <a:p>
          <a:endParaRPr lang="ru-RU"/>
        </a:p>
      </dgm:t>
    </dgm:pt>
    <dgm:pt modelId="{E17880BD-CFF9-46B0-8D53-A135A7961052}">
      <dgm:prSet phldrT="[Текст]"/>
      <dgm:spPr/>
      <dgm:t>
        <a:bodyPr/>
        <a:lstStyle/>
        <a:p>
          <a:r>
            <a:rPr lang="ru-RU" dirty="0" smtClean="0"/>
            <a:t>Педагогическая диагностика</a:t>
          </a:r>
          <a:endParaRPr lang="ru-RU" dirty="0"/>
        </a:p>
      </dgm:t>
    </dgm:pt>
    <dgm:pt modelId="{824D29F1-67DF-4311-BB70-DD82F09F6B70}" type="parTrans" cxnId="{A6AE533D-2118-4737-9DA9-CCA1E57FDA14}">
      <dgm:prSet/>
      <dgm:spPr/>
      <dgm:t>
        <a:bodyPr/>
        <a:lstStyle/>
        <a:p>
          <a:endParaRPr lang="ru-RU"/>
        </a:p>
      </dgm:t>
    </dgm:pt>
    <dgm:pt modelId="{73798BF0-804F-4192-83B7-CD1AA97ACF75}" type="sibTrans" cxnId="{A6AE533D-2118-4737-9DA9-CCA1E57FDA14}">
      <dgm:prSet/>
      <dgm:spPr/>
      <dgm:t>
        <a:bodyPr/>
        <a:lstStyle/>
        <a:p>
          <a:endParaRPr lang="ru-RU"/>
        </a:p>
      </dgm:t>
    </dgm:pt>
    <dgm:pt modelId="{78304668-FE6F-494A-B035-19B7D503F5D3}">
      <dgm:prSet phldrT="[Текст]" custT="1"/>
      <dgm:spPr/>
      <dgm:t>
        <a:bodyPr/>
        <a:lstStyle/>
        <a:p>
          <a:pPr algn="l"/>
          <a:r>
            <a:rPr lang="ru-RU" sz="1400" b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Диагностика</a:t>
          </a:r>
          <a:r>
            <a:rPr lang="ru-RU" sz="1400" b="0" baseline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b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определения уровня освоения детьми подготовительного к школе возраста образовательной программы.</a:t>
          </a:r>
          <a:endParaRPr lang="ru-RU" sz="1400" dirty="0"/>
        </a:p>
      </dgm:t>
    </dgm:pt>
    <dgm:pt modelId="{953341D8-707F-4F1A-B211-C6B88A06827D}" type="parTrans" cxnId="{1162AEC0-F388-4949-B3B9-218D2F1855D4}">
      <dgm:prSet/>
      <dgm:spPr/>
      <dgm:t>
        <a:bodyPr/>
        <a:lstStyle/>
        <a:p>
          <a:endParaRPr lang="ru-RU"/>
        </a:p>
      </dgm:t>
    </dgm:pt>
    <dgm:pt modelId="{6E4FC0FA-3156-4CCC-8D0D-B670A7225A1F}" type="sibTrans" cxnId="{1162AEC0-F388-4949-B3B9-218D2F1855D4}">
      <dgm:prSet/>
      <dgm:spPr/>
      <dgm:t>
        <a:bodyPr/>
        <a:lstStyle/>
        <a:p>
          <a:endParaRPr lang="ru-RU"/>
        </a:p>
      </dgm:t>
    </dgm:pt>
    <dgm:pt modelId="{50E26D3B-3BEF-41AB-9613-0A66FB22BDB2}">
      <dgm:prSet phldrT="[Текст]" custT="1"/>
      <dgm:spPr/>
      <dgm:t>
        <a:bodyPr/>
        <a:lstStyle/>
        <a:p>
          <a:pPr algn="l"/>
          <a:r>
            <a:rPr lang="ru-RU" sz="1400" b="0" dirty="0" smtClean="0">
              <a:latin typeface="Arial" pitchFamily="34" charset="0"/>
              <a:cs typeface="Arial" pitchFamily="34" charset="0"/>
            </a:rPr>
            <a:t>Дата проведения: май 2021 г.</a:t>
          </a:r>
          <a:endParaRPr lang="ru-RU" sz="1400" dirty="0"/>
        </a:p>
      </dgm:t>
    </dgm:pt>
    <dgm:pt modelId="{2C253E8F-A719-482D-A70F-8D13FC8C4AA7}" type="parTrans" cxnId="{CD4850F0-5A0C-4B4A-941B-8A7C1B161154}">
      <dgm:prSet/>
      <dgm:spPr/>
      <dgm:t>
        <a:bodyPr/>
        <a:lstStyle/>
        <a:p>
          <a:endParaRPr lang="ru-RU"/>
        </a:p>
      </dgm:t>
    </dgm:pt>
    <dgm:pt modelId="{0059A645-5EFD-4079-8F4C-BD5590910726}" type="sibTrans" cxnId="{CD4850F0-5A0C-4B4A-941B-8A7C1B161154}">
      <dgm:prSet/>
      <dgm:spPr/>
      <dgm:t>
        <a:bodyPr/>
        <a:lstStyle/>
        <a:p>
          <a:endParaRPr lang="ru-RU"/>
        </a:p>
      </dgm:t>
    </dgm:pt>
    <dgm:pt modelId="{FF850C43-5F65-4C52-8C89-2849BCFDBCF0}">
      <dgm:prSet phldrT="[Текст]" custT="1"/>
      <dgm:spPr/>
      <dgm:t>
        <a:bodyPr/>
        <a:lstStyle/>
        <a:p>
          <a:pPr algn="l"/>
          <a:r>
            <a:rPr lang="ru-RU" sz="1400" b="0" dirty="0" smtClean="0">
              <a:latin typeface="Arial" pitchFamily="34" charset="0"/>
              <a:cs typeface="Arial" pitchFamily="34" charset="0"/>
            </a:rPr>
            <a:t>Цель: выявление способностей к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креативному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мышлению у детей 5-7 лет</a:t>
          </a:r>
          <a:endParaRPr lang="ru-RU" sz="1400" dirty="0"/>
        </a:p>
      </dgm:t>
    </dgm:pt>
    <dgm:pt modelId="{A1FBC99A-C76B-44A6-82EF-03B305B6BE8F}" type="parTrans" cxnId="{498E3594-56A7-4B6D-AE2D-8E161CA7FFB6}">
      <dgm:prSet/>
      <dgm:spPr/>
      <dgm:t>
        <a:bodyPr/>
        <a:lstStyle/>
        <a:p>
          <a:endParaRPr lang="ru-RU"/>
        </a:p>
      </dgm:t>
    </dgm:pt>
    <dgm:pt modelId="{D92EF6F1-4ED9-403C-86B4-AB1CBAE89A64}" type="sibTrans" cxnId="{498E3594-56A7-4B6D-AE2D-8E161CA7FFB6}">
      <dgm:prSet/>
      <dgm:spPr/>
      <dgm:t>
        <a:bodyPr/>
        <a:lstStyle/>
        <a:p>
          <a:endParaRPr lang="ru-RU"/>
        </a:p>
      </dgm:t>
    </dgm:pt>
    <dgm:pt modelId="{F24ADC0E-7B2A-4F0C-BA84-90B521135C8F}">
      <dgm:prSet phldrT="[Текст]" custT="1"/>
      <dgm:spPr/>
      <dgm:t>
        <a:bodyPr/>
        <a:lstStyle/>
        <a:p>
          <a:pPr algn="l" rtl="0"/>
          <a:r>
            <a:rPr lang="ru-RU" sz="1400" b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Цель: выявление уровня знаний и динамики развития детей</a:t>
          </a:r>
          <a:endParaRPr lang="ru-RU" sz="1400" dirty="0"/>
        </a:p>
      </dgm:t>
    </dgm:pt>
    <dgm:pt modelId="{E43A530C-B9CA-4787-B1D9-7DA86E4E1CF9}" type="parTrans" cxnId="{1C30B2E9-54B8-4958-B65F-3C30E6D0EF45}">
      <dgm:prSet/>
      <dgm:spPr/>
      <dgm:t>
        <a:bodyPr/>
        <a:lstStyle/>
        <a:p>
          <a:endParaRPr lang="ru-RU"/>
        </a:p>
      </dgm:t>
    </dgm:pt>
    <dgm:pt modelId="{164B77D0-76B8-4448-89B7-8EDF434F74ED}" type="sibTrans" cxnId="{1C30B2E9-54B8-4958-B65F-3C30E6D0EF45}">
      <dgm:prSet/>
      <dgm:spPr/>
      <dgm:t>
        <a:bodyPr/>
        <a:lstStyle/>
        <a:p>
          <a:endParaRPr lang="ru-RU"/>
        </a:p>
      </dgm:t>
    </dgm:pt>
    <dgm:pt modelId="{EBD74396-4E4B-495C-808E-85D2E2D3BF5B}">
      <dgm:prSet phldrT="[Текст]" custT="1"/>
      <dgm:spPr/>
      <dgm:t>
        <a:bodyPr/>
        <a:lstStyle/>
        <a:p>
          <a:pPr algn="l"/>
          <a:r>
            <a:rPr lang="ru-RU" sz="1400" b="0" dirty="0" smtClean="0">
              <a:latin typeface="Arial" pitchFamily="34" charset="0"/>
              <a:cs typeface="Arial" pitchFamily="34" charset="0"/>
            </a:rPr>
            <a:t>Используемые методики: диагностика вербальной и невербальной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креативности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Дж.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Гилфорд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и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П.Торренс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 в модификации Е.Туник.</a:t>
          </a:r>
          <a:endParaRPr lang="ru-RU" sz="1400" dirty="0"/>
        </a:p>
      </dgm:t>
    </dgm:pt>
    <dgm:pt modelId="{1EB556E6-1BD4-4DBC-B4E3-1DF2A8CFC4A4}" type="parTrans" cxnId="{77514010-EB16-48F3-8AB8-59F82E04B42C}">
      <dgm:prSet/>
      <dgm:spPr/>
      <dgm:t>
        <a:bodyPr/>
        <a:lstStyle/>
        <a:p>
          <a:endParaRPr lang="ru-RU"/>
        </a:p>
      </dgm:t>
    </dgm:pt>
    <dgm:pt modelId="{E726C070-F77A-400E-9525-6B43C4F36676}" type="sibTrans" cxnId="{77514010-EB16-48F3-8AB8-59F82E04B42C}">
      <dgm:prSet/>
      <dgm:spPr/>
      <dgm:t>
        <a:bodyPr/>
        <a:lstStyle/>
        <a:p>
          <a:endParaRPr lang="ru-RU"/>
        </a:p>
      </dgm:t>
    </dgm:pt>
    <dgm:pt modelId="{0C943FFC-E1AA-4272-8C9D-2E40017E13EC}">
      <dgm:prSet phldrT="[Текст]" custT="1"/>
      <dgm:spPr/>
      <dgm:t>
        <a:bodyPr/>
        <a:lstStyle/>
        <a:p>
          <a:pPr algn="l" rtl="0"/>
          <a:r>
            <a:rPr lang="ru-RU" sz="1400" b="0" dirty="0" smtClean="0">
              <a:latin typeface="Arial" pitchFamily="34" charset="0"/>
              <a:cs typeface="Arial" pitchFamily="34" charset="0"/>
            </a:rPr>
            <a:t>Используемые методики: рекомендованные программой</a:t>
          </a:r>
          <a:r>
            <a:rPr lang="ru-RU" sz="1400" b="0" baseline="0" dirty="0" smtClean="0">
              <a:latin typeface="Arial" pitchFamily="34" charset="0"/>
              <a:cs typeface="Arial" pitchFamily="34" charset="0"/>
            </a:rPr>
            <a:t> «Детство».</a:t>
          </a:r>
          <a:endParaRPr lang="ru-RU" sz="1400" dirty="0"/>
        </a:p>
      </dgm:t>
    </dgm:pt>
    <dgm:pt modelId="{EFBD1B57-3636-4F8B-8703-25DBFAEB6F6E}" type="parTrans" cxnId="{7D2B3C84-F798-412E-B2CB-490BC7F485B5}">
      <dgm:prSet/>
      <dgm:spPr/>
      <dgm:t>
        <a:bodyPr/>
        <a:lstStyle/>
        <a:p>
          <a:endParaRPr lang="ru-RU"/>
        </a:p>
      </dgm:t>
    </dgm:pt>
    <dgm:pt modelId="{C8FF8548-D06A-4D60-AE46-22F8DE1A509A}" type="sibTrans" cxnId="{7D2B3C84-F798-412E-B2CB-490BC7F485B5}">
      <dgm:prSet/>
      <dgm:spPr/>
      <dgm:t>
        <a:bodyPr/>
        <a:lstStyle/>
        <a:p>
          <a:endParaRPr lang="ru-RU"/>
        </a:p>
      </dgm:t>
    </dgm:pt>
    <dgm:pt modelId="{F4CAD62B-9FC9-4263-A960-697302EFB058}">
      <dgm:prSet phldrT="[Текст]" custT="1"/>
      <dgm:spPr/>
      <dgm:t>
        <a:bodyPr/>
        <a:lstStyle/>
        <a:p>
          <a:pPr algn="l"/>
          <a:r>
            <a:rPr lang="ru-RU" sz="1400" b="0" dirty="0" smtClean="0">
              <a:latin typeface="Arial" pitchFamily="34" charset="0"/>
              <a:cs typeface="Arial" pitchFamily="34" charset="0"/>
            </a:rPr>
            <a:t>Форма проведения: групповые занятия.</a:t>
          </a:r>
          <a:endParaRPr lang="ru-RU" sz="1400" dirty="0"/>
        </a:p>
      </dgm:t>
    </dgm:pt>
    <dgm:pt modelId="{3580CDA3-341E-4509-A5E6-C2612D7086BD}" type="parTrans" cxnId="{78D6C366-7D8B-4C0B-A410-CBF2C783D037}">
      <dgm:prSet/>
      <dgm:spPr/>
      <dgm:t>
        <a:bodyPr/>
        <a:lstStyle/>
        <a:p>
          <a:endParaRPr lang="ru-RU"/>
        </a:p>
      </dgm:t>
    </dgm:pt>
    <dgm:pt modelId="{9CB1E0F0-F534-4CDA-9849-88BEDEF9C925}" type="sibTrans" cxnId="{78D6C366-7D8B-4C0B-A410-CBF2C783D037}">
      <dgm:prSet/>
      <dgm:spPr/>
      <dgm:t>
        <a:bodyPr/>
        <a:lstStyle/>
        <a:p>
          <a:endParaRPr lang="ru-RU"/>
        </a:p>
      </dgm:t>
    </dgm:pt>
    <dgm:pt modelId="{E022F9CB-5A13-474D-8D13-F05B84CC1877}">
      <dgm:prSet phldrT="[Текст]" custT="1"/>
      <dgm:spPr/>
      <dgm:t>
        <a:bodyPr/>
        <a:lstStyle/>
        <a:p>
          <a:pPr algn="l" rtl="0"/>
          <a:r>
            <a:rPr lang="ru-RU" sz="1400" b="0" dirty="0" smtClean="0">
              <a:latin typeface="Arial" pitchFamily="34" charset="0"/>
              <a:cs typeface="Arial" pitchFamily="34" charset="0"/>
            </a:rPr>
            <a:t>Форма проведения: индивидуальные, подгрупповые и групповые занятия.</a:t>
          </a:r>
          <a:endParaRPr lang="ru-RU" sz="1400" dirty="0"/>
        </a:p>
      </dgm:t>
    </dgm:pt>
    <dgm:pt modelId="{66D8EC7B-4376-4453-91F7-E227C0838388}" type="parTrans" cxnId="{5A7FF3C0-9CF4-4369-8FD9-8DCF7CCA9926}">
      <dgm:prSet/>
      <dgm:spPr/>
      <dgm:t>
        <a:bodyPr/>
        <a:lstStyle/>
        <a:p>
          <a:endParaRPr lang="ru-RU"/>
        </a:p>
      </dgm:t>
    </dgm:pt>
    <dgm:pt modelId="{930C4B39-41DF-4AAD-BA82-4630B9BF8A84}" type="sibTrans" cxnId="{5A7FF3C0-9CF4-4369-8FD9-8DCF7CCA9926}">
      <dgm:prSet/>
      <dgm:spPr/>
      <dgm:t>
        <a:bodyPr/>
        <a:lstStyle/>
        <a:p>
          <a:endParaRPr lang="ru-RU"/>
        </a:p>
      </dgm:t>
    </dgm:pt>
    <dgm:pt modelId="{903412E5-AD4C-4888-8854-B3902B00C533}" type="pres">
      <dgm:prSet presAssocID="{B69A0921-F3ED-480F-9144-EC5191C302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BFA66D-28D1-4FBE-8015-4B1D5A772044}" type="pres">
      <dgm:prSet presAssocID="{0D783ABB-FA66-45D7-82ED-7705C08FA38A}" presName="root" presStyleCnt="0"/>
      <dgm:spPr/>
    </dgm:pt>
    <dgm:pt modelId="{7FFD8CA9-9A1E-4167-9CD8-4F50BCCCF270}" type="pres">
      <dgm:prSet presAssocID="{0D783ABB-FA66-45D7-82ED-7705C08FA38A}" presName="rootComposite" presStyleCnt="0"/>
      <dgm:spPr/>
    </dgm:pt>
    <dgm:pt modelId="{914DE3C3-61BB-4838-9561-BF793ADB9F55}" type="pres">
      <dgm:prSet presAssocID="{0D783ABB-FA66-45D7-82ED-7705C08FA38A}" presName="rootText" presStyleLbl="node1" presStyleIdx="0" presStyleCnt="2" custScaleX="283333"/>
      <dgm:spPr/>
      <dgm:t>
        <a:bodyPr/>
        <a:lstStyle/>
        <a:p>
          <a:endParaRPr lang="ru-RU"/>
        </a:p>
      </dgm:t>
    </dgm:pt>
    <dgm:pt modelId="{DAEEFF3E-7A87-4A42-9B49-BC2F0772D7D2}" type="pres">
      <dgm:prSet presAssocID="{0D783ABB-FA66-45D7-82ED-7705C08FA38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2E6644C-A0B4-496E-BEEC-0FE2388C9FC4}" type="pres">
      <dgm:prSet presAssocID="{0D783ABB-FA66-45D7-82ED-7705C08FA38A}" presName="childShape" presStyleCnt="0"/>
      <dgm:spPr/>
    </dgm:pt>
    <dgm:pt modelId="{E660CE0B-469E-47D3-93F8-67604B30FEFF}" type="pres">
      <dgm:prSet presAssocID="{F45AC5B8-3928-4D62-ADE1-4B29E8E0DB6B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C950A261-0B10-4894-85FE-617564201A0A}" type="pres">
      <dgm:prSet presAssocID="{943208D1-DE21-43E9-BD13-FDC8C48453A7}" presName="childText" presStyleLbl="bgAcc1" presStyleIdx="0" presStyleCnt="10" custScaleX="28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C0BA8-B92B-4B8F-AFC7-AA47ECC453D1}" type="pres">
      <dgm:prSet presAssocID="{FDC69738-0046-4F00-BFB4-EF26741B3A1A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EA8F2E26-BFBB-48D7-8931-55B33A36A84F}" type="pres">
      <dgm:prSet presAssocID="{DDA079C1-4A93-4625-8FB2-12DD27EDCC1F}" presName="childText" presStyleLbl="bgAcc1" presStyleIdx="1" presStyleCnt="10" custScaleX="283333" custScaleY="4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FBA91-0669-4179-AF1B-B2CE9495B364}" type="pres">
      <dgm:prSet presAssocID="{A1FBC99A-C76B-44A6-82EF-03B305B6BE8F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CC834899-AEE2-4B1D-A755-37429FF7C070}" type="pres">
      <dgm:prSet presAssocID="{FF850C43-5F65-4C52-8C89-2849BCFDBCF0}" presName="childText" presStyleLbl="bgAcc1" presStyleIdx="2" presStyleCnt="10" custScaleX="283333" custScaleY="95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DC0-BBC7-4D2D-900D-4C22B7F48B29}" type="pres">
      <dgm:prSet presAssocID="{1EB556E6-1BD4-4DBC-B4E3-1DF2A8CFC4A4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EF18AF7C-F8C1-43DF-B5A0-12DE346D3610}" type="pres">
      <dgm:prSet presAssocID="{EBD74396-4E4B-495C-808E-85D2E2D3BF5B}" presName="childText" presStyleLbl="bgAcc1" presStyleIdx="3" presStyleCnt="10" custScaleX="28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98646-86CE-4F65-954F-3C636058E545}" type="pres">
      <dgm:prSet presAssocID="{3580CDA3-341E-4509-A5E6-C2612D7086BD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D8E5EF3B-6FE6-40B4-8C1C-9D6452AA72C1}" type="pres">
      <dgm:prSet presAssocID="{F4CAD62B-9FC9-4263-A960-697302EFB058}" presName="childText" presStyleLbl="bgAcc1" presStyleIdx="4" presStyleCnt="10" custScaleX="28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052A4-0CB0-40A1-A592-65D1E565671C}" type="pres">
      <dgm:prSet presAssocID="{E17880BD-CFF9-46B0-8D53-A135A7961052}" presName="root" presStyleCnt="0"/>
      <dgm:spPr/>
    </dgm:pt>
    <dgm:pt modelId="{0CB69300-8538-4DEE-850E-13F13463B8BC}" type="pres">
      <dgm:prSet presAssocID="{E17880BD-CFF9-46B0-8D53-A135A7961052}" presName="rootComposite" presStyleCnt="0"/>
      <dgm:spPr/>
    </dgm:pt>
    <dgm:pt modelId="{26379212-77E2-45F2-A6C9-B56DE9F3A45D}" type="pres">
      <dgm:prSet presAssocID="{E17880BD-CFF9-46B0-8D53-A135A7961052}" presName="rootText" presStyleLbl="node1" presStyleIdx="1" presStyleCnt="2" custScaleX="288179"/>
      <dgm:spPr/>
      <dgm:t>
        <a:bodyPr/>
        <a:lstStyle/>
        <a:p>
          <a:endParaRPr lang="ru-RU"/>
        </a:p>
      </dgm:t>
    </dgm:pt>
    <dgm:pt modelId="{DA73C495-DA8F-409A-9AC9-54F1CDFDD23E}" type="pres">
      <dgm:prSet presAssocID="{E17880BD-CFF9-46B0-8D53-A135A7961052}" presName="rootConnector" presStyleLbl="node1" presStyleIdx="1" presStyleCnt="2"/>
      <dgm:spPr/>
      <dgm:t>
        <a:bodyPr/>
        <a:lstStyle/>
        <a:p>
          <a:endParaRPr lang="ru-RU"/>
        </a:p>
      </dgm:t>
    </dgm:pt>
    <dgm:pt modelId="{58DD570D-062A-46E1-B0A1-9A879EDD0D8B}" type="pres">
      <dgm:prSet presAssocID="{E17880BD-CFF9-46B0-8D53-A135A7961052}" presName="childShape" presStyleCnt="0"/>
      <dgm:spPr/>
    </dgm:pt>
    <dgm:pt modelId="{9F9FA7BB-A55B-42C6-824E-B5772FFD145B}" type="pres">
      <dgm:prSet presAssocID="{953341D8-707F-4F1A-B211-C6B88A06827D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451038B4-4F77-4782-B2BB-4BEE10E0C2BB}" type="pres">
      <dgm:prSet presAssocID="{78304668-FE6F-494A-B035-19B7D503F5D3}" presName="childText" presStyleLbl="bgAcc1" presStyleIdx="5" presStyleCnt="10" custScaleX="288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B501A-69B5-4264-85CB-AAC1E20C3D10}" type="pres">
      <dgm:prSet presAssocID="{2C253E8F-A719-482D-A70F-8D13FC8C4AA7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AA8C0AE7-054E-4CD7-8092-3CF6C236C167}" type="pres">
      <dgm:prSet presAssocID="{50E26D3B-3BEF-41AB-9613-0A66FB22BDB2}" presName="childText" presStyleLbl="bgAcc1" presStyleIdx="6" presStyleCnt="10" custScaleX="288179" custScaleY="4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A9224-2FBE-400F-8770-26C4CB8AF85C}" type="pres">
      <dgm:prSet presAssocID="{E43A530C-B9CA-4787-B1D9-7DA86E4E1CF9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4A4161FF-52D0-4D0C-9E59-F36B5FE4A73C}" type="pres">
      <dgm:prSet presAssocID="{F24ADC0E-7B2A-4F0C-BA84-90B521135C8F}" presName="childText" presStyleLbl="bgAcc1" presStyleIdx="7" presStyleCnt="10" custScaleX="288179" custScaleY="95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B29B5-533E-4745-9304-F734C7231D81}" type="pres">
      <dgm:prSet presAssocID="{EFBD1B57-3636-4F8B-8703-25DBFAEB6F6E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B4BCB8B2-2233-4304-91CF-9257AA1F293B}" type="pres">
      <dgm:prSet presAssocID="{0C943FFC-E1AA-4272-8C9D-2E40017E13EC}" presName="childText" presStyleLbl="bgAcc1" presStyleIdx="8" presStyleCnt="10" custScaleX="288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510B8-B5F5-4433-AAF0-5E172DFAEDB2}" type="pres">
      <dgm:prSet presAssocID="{66D8EC7B-4376-4453-91F7-E227C0838388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63A8D06C-3C3A-4CA3-9A7C-C4DD28C5D8E3}" type="pres">
      <dgm:prSet presAssocID="{E022F9CB-5A13-474D-8D13-F05B84CC1877}" presName="childText" presStyleLbl="bgAcc1" presStyleIdx="9" presStyleCnt="10" custScaleX="288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94840-E608-4C65-98FB-8CAE3E0FB9BB}" type="presOf" srcId="{F4CAD62B-9FC9-4263-A960-697302EFB058}" destId="{D8E5EF3B-6FE6-40B4-8C1C-9D6452AA72C1}" srcOrd="0" destOrd="0" presId="urn:microsoft.com/office/officeart/2005/8/layout/hierarchy3"/>
    <dgm:cxn modelId="{0505F421-02E2-4DEB-B4AD-A967A9920FF1}" type="presOf" srcId="{50E26D3B-3BEF-41AB-9613-0A66FB22BDB2}" destId="{AA8C0AE7-054E-4CD7-8092-3CF6C236C167}" srcOrd="0" destOrd="0" presId="urn:microsoft.com/office/officeart/2005/8/layout/hierarchy3"/>
    <dgm:cxn modelId="{7C3686A2-AC0D-4C20-84C8-8250B020F986}" type="presOf" srcId="{F45AC5B8-3928-4D62-ADE1-4B29E8E0DB6B}" destId="{E660CE0B-469E-47D3-93F8-67604B30FEFF}" srcOrd="0" destOrd="0" presId="urn:microsoft.com/office/officeart/2005/8/layout/hierarchy3"/>
    <dgm:cxn modelId="{5F36CA2C-6225-48AF-BC14-2331DDFD76E6}" type="presOf" srcId="{EBD74396-4E4B-495C-808E-85D2E2D3BF5B}" destId="{EF18AF7C-F8C1-43DF-B5A0-12DE346D3610}" srcOrd="0" destOrd="0" presId="urn:microsoft.com/office/officeart/2005/8/layout/hierarchy3"/>
    <dgm:cxn modelId="{00CB7E0A-9013-412D-97A1-1487F8F97B39}" type="presOf" srcId="{E022F9CB-5A13-474D-8D13-F05B84CC1877}" destId="{63A8D06C-3C3A-4CA3-9A7C-C4DD28C5D8E3}" srcOrd="0" destOrd="0" presId="urn:microsoft.com/office/officeart/2005/8/layout/hierarchy3"/>
    <dgm:cxn modelId="{1162AEC0-F388-4949-B3B9-218D2F1855D4}" srcId="{E17880BD-CFF9-46B0-8D53-A135A7961052}" destId="{78304668-FE6F-494A-B035-19B7D503F5D3}" srcOrd="0" destOrd="0" parTransId="{953341D8-707F-4F1A-B211-C6B88A06827D}" sibTransId="{6E4FC0FA-3156-4CCC-8D0D-B670A7225A1F}"/>
    <dgm:cxn modelId="{5B71DB5F-50DB-4A12-9AB0-40E8AE6C1502}" srcId="{0D783ABB-FA66-45D7-82ED-7705C08FA38A}" destId="{DDA079C1-4A93-4625-8FB2-12DD27EDCC1F}" srcOrd="1" destOrd="0" parTransId="{FDC69738-0046-4F00-BFB4-EF26741B3A1A}" sibTransId="{8A05F0ED-C859-4DD4-A090-38DCDB77023D}"/>
    <dgm:cxn modelId="{1C30B2E9-54B8-4958-B65F-3C30E6D0EF45}" srcId="{E17880BD-CFF9-46B0-8D53-A135A7961052}" destId="{F24ADC0E-7B2A-4F0C-BA84-90B521135C8F}" srcOrd="2" destOrd="0" parTransId="{E43A530C-B9CA-4787-B1D9-7DA86E4E1CF9}" sibTransId="{164B77D0-76B8-4448-89B7-8EDF434F74ED}"/>
    <dgm:cxn modelId="{98842DF3-CA0A-47E8-93D0-BA28A2B3C929}" type="presOf" srcId="{1EB556E6-1BD4-4DBC-B4E3-1DF2A8CFC4A4}" destId="{559C3DC0-BBC7-4D2D-900D-4C22B7F48B29}" srcOrd="0" destOrd="0" presId="urn:microsoft.com/office/officeart/2005/8/layout/hierarchy3"/>
    <dgm:cxn modelId="{4BEA685B-6E4F-49FE-815E-4EC8FFA7DE9D}" type="presOf" srcId="{953341D8-707F-4F1A-B211-C6B88A06827D}" destId="{9F9FA7BB-A55B-42C6-824E-B5772FFD145B}" srcOrd="0" destOrd="0" presId="urn:microsoft.com/office/officeart/2005/8/layout/hierarchy3"/>
    <dgm:cxn modelId="{82CDBD9E-608F-46B8-AD6F-14323C2F2FB2}" type="presOf" srcId="{3580CDA3-341E-4509-A5E6-C2612D7086BD}" destId="{84B98646-86CE-4F65-954F-3C636058E545}" srcOrd="0" destOrd="0" presId="urn:microsoft.com/office/officeart/2005/8/layout/hierarchy3"/>
    <dgm:cxn modelId="{5A7FF3C0-9CF4-4369-8FD9-8DCF7CCA9926}" srcId="{E17880BD-CFF9-46B0-8D53-A135A7961052}" destId="{E022F9CB-5A13-474D-8D13-F05B84CC1877}" srcOrd="4" destOrd="0" parTransId="{66D8EC7B-4376-4453-91F7-E227C0838388}" sibTransId="{930C4B39-41DF-4AAD-BA82-4630B9BF8A84}"/>
    <dgm:cxn modelId="{87B0C305-1EA4-4BCF-8987-CB6EBF7996BA}" type="presOf" srcId="{943208D1-DE21-43E9-BD13-FDC8C48453A7}" destId="{C950A261-0B10-4894-85FE-617564201A0A}" srcOrd="0" destOrd="0" presId="urn:microsoft.com/office/officeart/2005/8/layout/hierarchy3"/>
    <dgm:cxn modelId="{919212C9-6465-4FF1-9DB8-0C60177D987F}" type="presOf" srcId="{FF850C43-5F65-4C52-8C89-2849BCFDBCF0}" destId="{CC834899-AEE2-4B1D-A755-37429FF7C070}" srcOrd="0" destOrd="0" presId="urn:microsoft.com/office/officeart/2005/8/layout/hierarchy3"/>
    <dgm:cxn modelId="{026F2E24-19E8-4003-8382-D41B97DB6CEA}" type="presOf" srcId="{A1FBC99A-C76B-44A6-82EF-03B305B6BE8F}" destId="{112FBA91-0669-4179-AF1B-B2CE9495B364}" srcOrd="0" destOrd="0" presId="urn:microsoft.com/office/officeart/2005/8/layout/hierarchy3"/>
    <dgm:cxn modelId="{C245B5EA-92F0-4C92-9104-36B9E111B434}" type="presOf" srcId="{EFBD1B57-3636-4F8B-8703-25DBFAEB6F6E}" destId="{80AB29B5-533E-4745-9304-F734C7231D81}" srcOrd="0" destOrd="0" presId="urn:microsoft.com/office/officeart/2005/8/layout/hierarchy3"/>
    <dgm:cxn modelId="{A6AE533D-2118-4737-9DA9-CCA1E57FDA14}" srcId="{B69A0921-F3ED-480F-9144-EC5191C30211}" destId="{E17880BD-CFF9-46B0-8D53-A135A7961052}" srcOrd="1" destOrd="0" parTransId="{824D29F1-67DF-4311-BB70-DD82F09F6B70}" sibTransId="{73798BF0-804F-4192-83B7-CD1AA97ACF75}"/>
    <dgm:cxn modelId="{7D2B3C84-F798-412E-B2CB-490BC7F485B5}" srcId="{E17880BD-CFF9-46B0-8D53-A135A7961052}" destId="{0C943FFC-E1AA-4272-8C9D-2E40017E13EC}" srcOrd="3" destOrd="0" parTransId="{EFBD1B57-3636-4F8B-8703-25DBFAEB6F6E}" sibTransId="{C8FF8548-D06A-4D60-AE46-22F8DE1A509A}"/>
    <dgm:cxn modelId="{ED4F1259-AB49-4F45-97F1-FF701CE05C68}" type="presOf" srcId="{78304668-FE6F-494A-B035-19B7D503F5D3}" destId="{451038B4-4F77-4782-B2BB-4BEE10E0C2BB}" srcOrd="0" destOrd="0" presId="urn:microsoft.com/office/officeart/2005/8/layout/hierarchy3"/>
    <dgm:cxn modelId="{2696999E-0CCD-46A9-B916-F094883957ED}" type="presOf" srcId="{0C943FFC-E1AA-4272-8C9D-2E40017E13EC}" destId="{B4BCB8B2-2233-4304-91CF-9257AA1F293B}" srcOrd="0" destOrd="0" presId="urn:microsoft.com/office/officeart/2005/8/layout/hierarchy3"/>
    <dgm:cxn modelId="{5858465B-74EB-42EF-B9B0-C3BC7F4D34EC}" type="presOf" srcId="{0D783ABB-FA66-45D7-82ED-7705C08FA38A}" destId="{DAEEFF3E-7A87-4A42-9B49-BC2F0772D7D2}" srcOrd="1" destOrd="0" presId="urn:microsoft.com/office/officeart/2005/8/layout/hierarchy3"/>
    <dgm:cxn modelId="{C4DAB7F2-E24E-4DA4-9A73-24956D3402AD}" srcId="{0D783ABB-FA66-45D7-82ED-7705C08FA38A}" destId="{943208D1-DE21-43E9-BD13-FDC8C48453A7}" srcOrd="0" destOrd="0" parTransId="{F45AC5B8-3928-4D62-ADE1-4B29E8E0DB6B}" sibTransId="{71CA25D7-8581-4036-9150-CAAA0C135A7F}"/>
    <dgm:cxn modelId="{A01C4206-E9D7-493E-9622-92295F3D36A2}" type="presOf" srcId="{E17880BD-CFF9-46B0-8D53-A135A7961052}" destId="{DA73C495-DA8F-409A-9AC9-54F1CDFDD23E}" srcOrd="1" destOrd="0" presId="urn:microsoft.com/office/officeart/2005/8/layout/hierarchy3"/>
    <dgm:cxn modelId="{47063FCA-F9C4-41E3-A03B-19C725ADF553}" type="presOf" srcId="{FDC69738-0046-4F00-BFB4-EF26741B3A1A}" destId="{52BC0BA8-B92B-4B8F-AFC7-AA47ECC453D1}" srcOrd="0" destOrd="0" presId="urn:microsoft.com/office/officeart/2005/8/layout/hierarchy3"/>
    <dgm:cxn modelId="{498E3594-56A7-4B6D-AE2D-8E161CA7FFB6}" srcId="{0D783ABB-FA66-45D7-82ED-7705C08FA38A}" destId="{FF850C43-5F65-4C52-8C89-2849BCFDBCF0}" srcOrd="2" destOrd="0" parTransId="{A1FBC99A-C76B-44A6-82EF-03B305B6BE8F}" sibTransId="{D92EF6F1-4ED9-403C-86B4-AB1CBAE89A64}"/>
    <dgm:cxn modelId="{8A6DAD6F-A692-4A6C-8C1E-0458CB51DB18}" srcId="{B69A0921-F3ED-480F-9144-EC5191C30211}" destId="{0D783ABB-FA66-45D7-82ED-7705C08FA38A}" srcOrd="0" destOrd="0" parTransId="{0F3EFE95-7FF9-420A-823C-14533D84262C}" sibTransId="{6B4C8F4D-1667-43E8-85FA-80801BB5F906}"/>
    <dgm:cxn modelId="{77514010-EB16-48F3-8AB8-59F82E04B42C}" srcId="{0D783ABB-FA66-45D7-82ED-7705C08FA38A}" destId="{EBD74396-4E4B-495C-808E-85D2E2D3BF5B}" srcOrd="3" destOrd="0" parTransId="{1EB556E6-1BD4-4DBC-B4E3-1DF2A8CFC4A4}" sibTransId="{E726C070-F77A-400E-9525-6B43C4F36676}"/>
    <dgm:cxn modelId="{E42287B1-6DC1-4AC2-9C68-58B6044C6CA4}" type="presOf" srcId="{E17880BD-CFF9-46B0-8D53-A135A7961052}" destId="{26379212-77E2-45F2-A6C9-B56DE9F3A45D}" srcOrd="0" destOrd="0" presId="urn:microsoft.com/office/officeart/2005/8/layout/hierarchy3"/>
    <dgm:cxn modelId="{DA5D4F6A-8833-4808-9419-DD88019D4591}" type="presOf" srcId="{B69A0921-F3ED-480F-9144-EC5191C30211}" destId="{903412E5-AD4C-4888-8854-B3902B00C533}" srcOrd="0" destOrd="0" presId="urn:microsoft.com/office/officeart/2005/8/layout/hierarchy3"/>
    <dgm:cxn modelId="{318A56F3-F0F2-4E81-A26D-48F821E9D0BA}" type="presOf" srcId="{E43A530C-B9CA-4787-B1D9-7DA86E4E1CF9}" destId="{FEDA9224-2FBE-400F-8770-26C4CB8AF85C}" srcOrd="0" destOrd="0" presId="urn:microsoft.com/office/officeart/2005/8/layout/hierarchy3"/>
    <dgm:cxn modelId="{C807A5CA-66BA-40E3-BE36-DD36E3569B50}" type="presOf" srcId="{0D783ABB-FA66-45D7-82ED-7705C08FA38A}" destId="{914DE3C3-61BB-4838-9561-BF793ADB9F55}" srcOrd="0" destOrd="0" presId="urn:microsoft.com/office/officeart/2005/8/layout/hierarchy3"/>
    <dgm:cxn modelId="{78D6C366-7D8B-4C0B-A410-CBF2C783D037}" srcId="{0D783ABB-FA66-45D7-82ED-7705C08FA38A}" destId="{F4CAD62B-9FC9-4263-A960-697302EFB058}" srcOrd="4" destOrd="0" parTransId="{3580CDA3-341E-4509-A5E6-C2612D7086BD}" sibTransId="{9CB1E0F0-F534-4CDA-9849-88BEDEF9C925}"/>
    <dgm:cxn modelId="{966D7A54-D19A-4AFB-ADE6-3E3D3E8D747C}" type="presOf" srcId="{2C253E8F-A719-482D-A70F-8D13FC8C4AA7}" destId="{3F0B501A-69B5-4264-85CB-AAC1E20C3D10}" srcOrd="0" destOrd="0" presId="urn:microsoft.com/office/officeart/2005/8/layout/hierarchy3"/>
    <dgm:cxn modelId="{E256C982-1E41-4F00-8476-EF7CA5BC5F04}" type="presOf" srcId="{DDA079C1-4A93-4625-8FB2-12DD27EDCC1F}" destId="{EA8F2E26-BFBB-48D7-8931-55B33A36A84F}" srcOrd="0" destOrd="0" presId="urn:microsoft.com/office/officeart/2005/8/layout/hierarchy3"/>
    <dgm:cxn modelId="{12E9A7B0-ACCC-4379-B653-8E54882FAC7A}" type="presOf" srcId="{F24ADC0E-7B2A-4F0C-BA84-90B521135C8F}" destId="{4A4161FF-52D0-4D0C-9E59-F36B5FE4A73C}" srcOrd="0" destOrd="0" presId="urn:microsoft.com/office/officeart/2005/8/layout/hierarchy3"/>
    <dgm:cxn modelId="{05B985C3-FB9E-45D4-BAF2-D5B03D310BE7}" type="presOf" srcId="{66D8EC7B-4376-4453-91F7-E227C0838388}" destId="{B35510B8-B5F5-4433-AAF0-5E172DFAEDB2}" srcOrd="0" destOrd="0" presId="urn:microsoft.com/office/officeart/2005/8/layout/hierarchy3"/>
    <dgm:cxn modelId="{CD4850F0-5A0C-4B4A-941B-8A7C1B161154}" srcId="{E17880BD-CFF9-46B0-8D53-A135A7961052}" destId="{50E26D3B-3BEF-41AB-9613-0A66FB22BDB2}" srcOrd="1" destOrd="0" parTransId="{2C253E8F-A719-482D-A70F-8D13FC8C4AA7}" sibTransId="{0059A645-5EFD-4079-8F4C-BD5590910726}"/>
    <dgm:cxn modelId="{055C267C-07D7-4409-B85D-EF7597BFA26C}" type="presParOf" srcId="{903412E5-AD4C-4888-8854-B3902B00C533}" destId="{79BFA66D-28D1-4FBE-8015-4B1D5A772044}" srcOrd="0" destOrd="0" presId="urn:microsoft.com/office/officeart/2005/8/layout/hierarchy3"/>
    <dgm:cxn modelId="{8FF55AE0-F6EB-4772-BAD1-9776D0316E57}" type="presParOf" srcId="{79BFA66D-28D1-4FBE-8015-4B1D5A772044}" destId="{7FFD8CA9-9A1E-4167-9CD8-4F50BCCCF270}" srcOrd="0" destOrd="0" presId="urn:microsoft.com/office/officeart/2005/8/layout/hierarchy3"/>
    <dgm:cxn modelId="{DDE31032-B0E2-4E99-A03F-9ED6795D37AB}" type="presParOf" srcId="{7FFD8CA9-9A1E-4167-9CD8-4F50BCCCF270}" destId="{914DE3C3-61BB-4838-9561-BF793ADB9F55}" srcOrd="0" destOrd="0" presId="urn:microsoft.com/office/officeart/2005/8/layout/hierarchy3"/>
    <dgm:cxn modelId="{9C4BB2D7-B15D-4E8B-B744-036888719CE5}" type="presParOf" srcId="{7FFD8CA9-9A1E-4167-9CD8-4F50BCCCF270}" destId="{DAEEFF3E-7A87-4A42-9B49-BC2F0772D7D2}" srcOrd="1" destOrd="0" presId="urn:microsoft.com/office/officeart/2005/8/layout/hierarchy3"/>
    <dgm:cxn modelId="{56E24979-D773-4224-A42E-F92D184AD97A}" type="presParOf" srcId="{79BFA66D-28D1-4FBE-8015-4B1D5A772044}" destId="{B2E6644C-A0B4-496E-BEEC-0FE2388C9FC4}" srcOrd="1" destOrd="0" presId="urn:microsoft.com/office/officeart/2005/8/layout/hierarchy3"/>
    <dgm:cxn modelId="{538BE2FF-A585-491E-9A18-597A7FB40983}" type="presParOf" srcId="{B2E6644C-A0B4-496E-BEEC-0FE2388C9FC4}" destId="{E660CE0B-469E-47D3-93F8-67604B30FEFF}" srcOrd="0" destOrd="0" presId="urn:microsoft.com/office/officeart/2005/8/layout/hierarchy3"/>
    <dgm:cxn modelId="{7BDF353F-CFF9-4013-9D35-DC5215AA5193}" type="presParOf" srcId="{B2E6644C-A0B4-496E-BEEC-0FE2388C9FC4}" destId="{C950A261-0B10-4894-85FE-617564201A0A}" srcOrd="1" destOrd="0" presId="urn:microsoft.com/office/officeart/2005/8/layout/hierarchy3"/>
    <dgm:cxn modelId="{2A60B0FC-813F-42FE-9948-967E5E9DEB64}" type="presParOf" srcId="{B2E6644C-A0B4-496E-BEEC-0FE2388C9FC4}" destId="{52BC0BA8-B92B-4B8F-AFC7-AA47ECC453D1}" srcOrd="2" destOrd="0" presId="urn:microsoft.com/office/officeart/2005/8/layout/hierarchy3"/>
    <dgm:cxn modelId="{E0FCD719-A12A-4C20-B062-EFC38360E73D}" type="presParOf" srcId="{B2E6644C-A0B4-496E-BEEC-0FE2388C9FC4}" destId="{EA8F2E26-BFBB-48D7-8931-55B33A36A84F}" srcOrd="3" destOrd="0" presId="urn:microsoft.com/office/officeart/2005/8/layout/hierarchy3"/>
    <dgm:cxn modelId="{4951CDEE-E7DF-4C73-A954-F4E600B14D3C}" type="presParOf" srcId="{B2E6644C-A0B4-496E-BEEC-0FE2388C9FC4}" destId="{112FBA91-0669-4179-AF1B-B2CE9495B364}" srcOrd="4" destOrd="0" presId="urn:microsoft.com/office/officeart/2005/8/layout/hierarchy3"/>
    <dgm:cxn modelId="{CFD7FFFA-C44A-4AD4-95C2-99D87A922E27}" type="presParOf" srcId="{B2E6644C-A0B4-496E-BEEC-0FE2388C9FC4}" destId="{CC834899-AEE2-4B1D-A755-37429FF7C070}" srcOrd="5" destOrd="0" presId="urn:microsoft.com/office/officeart/2005/8/layout/hierarchy3"/>
    <dgm:cxn modelId="{49165682-574C-4CA2-B9AF-065B0333805B}" type="presParOf" srcId="{B2E6644C-A0B4-496E-BEEC-0FE2388C9FC4}" destId="{559C3DC0-BBC7-4D2D-900D-4C22B7F48B29}" srcOrd="6" destOrd="0" presId="urn:microsoft.com/office/officeart/2005/8/layout/hierarchy3"/>
    <dgm:cxn modelId="{D6301DD9-B9F2-40F7-BAE0-3B805C24084E}" type="presParOf" srcId="{B2E6644C-A0B4-496E-BEEC-0FE2388C9FC4}" destId="{EF18AF7C-F8C1-43DF-B5A0-12DE346D3610}" srcOrd="7" destOrd="0" presId="urn:microsoft.com/office/officeart/2005/8/layout/hierarchy3"/>
    <dgm:cxn modelId="{DFD66122-F3D7-4E8F-AD27-C5EF187D6C79}" type="presParOf" srcId="{B2E6644C-A0B4-496E-BEEC-0FE2388C9FC4}" destId="{84B98646-86CE-4F65-954F-3C636058E545}" srcOrd="8" destOrd="0" presId="urn:microsoft.com/office/officeart/2005/8/layout/hierarchy3"/>
    <dgm:cxn modelId="{7DD5664E-B325-4A19-8EE9-72B0C3FBC323}" type="presParOf" srcId="{B2E6644C-A0B4-496E-BEEC-0FE2388C9FC4}" destId="{D8E5EF3B-6FE6-40B4-8C1C-9D6452AA72C1}" srcOrd="9" destOrd="0" presId="urn:microsoft.com/office/officeart/2005/8/layout/hierarchy3"/>
    <dgm:cxn modelId="{5771F7D0-07AF-4F02-9833-0B89744941EC}" type="presParOf" srcId="{903412E5-AD4C-4888-8854-B3902B00C533}" destId="{DDA052A4-0CB0-40A1-A592-65D1E565671C}" srcOrd="1" destOrd="0" presId="urn:microsoft.com/office/officeart/2005/8/layout/hierarchy3"/>
    <dgm:cxn modelId="{2953E068-2CDE-4EF0-968C-BA53352FBC85}" type="presParOf" srcId="{DDA052A4-0CB0-40A1-A592-65D1E565671C}" destId="{0CB69300-8538-4DEE-850E-13F13463B8BC}" srcOrd="0" destOrd="0" presId="urn:microsoft.com/office/officeart/2005/8/layout/hierarchy3"/>
    <dgm:cxn modelId="{8CEDD528-7B81-46AC-BD85-2AA761ED5791}" type="presParOf" srcId="{0CB69300-8538-4DEE-850E-13F13463B8BC}" destId="{26379212-77E2-45F2-A6C9-B56DE9F3A45D}" srcOrd="0" destOrd="0" presId="urn:microsoft.com/office/officeart/2005/8/layout/hierarchy3"/>
    <dgm:cxn modelId="{C70F0B00-B815-4627-B926-C9D8B9B0F301}" type="presParOf" srcId="{0CB69300-8538-4DEE-850E-13F13463B8BC}" destId="{DA73C495-DA8F-409A-9AC9-54F1CDFDD23E}" srcOrd="1" destOrd="0" presId="urn:microsoft.com/office/officeart/2005/8/layout/hierarchy3"/>
    <dgm:cxn modelId="{76CA4068-4529-436F-B286-1C782E0FFD24}" type="presParOf" srcId="{DDA052A4-0CB0-40A1-A592-65D1E565671C}" destId="{58DD570D-062A-46E1-B0A1-9A879EDD0D8B}" srcOrd="1" destOrd="0" presId="urn:microsoft.com/office/officeart/2005/8/layout/hierarchy3"/>
    <dgm:cxn modelId="{5FA8DDD0-0F0C-498D-B5A1-579BFCC9259D}" type="presParOf" srcId="{58DD570D-062A-46E1-B0A1-9A879EDD0D8B}" destId="{9F9FA7BB-A55B-42C6-824E-B5772FFD145B}" srcOrd="0" destOrd="0" presId="urn:microsoft.com/office/officeart/2005/8/layout/hierarchy3"/>
    <dgm:cxn modelId="{9BF46EB4-FB31-4617-90F1-04827A1C043D}" type="presParOf" srcId="{58DD570D-062A-46E1-B0A1-9A879EDD0D8B}" destId="{451038B4-4F77-4782-B2BB-4BEE10E0C2BB}" srcOrd="1" destOrd="0" presId="urn:microsoft.com/office/officeart/2005/8/layout/hierarchy3"/>
    <dgm:cxn modelId="{8000A4F6-9011-4D24-9B8B-077CF7031DD1}" type="presParOf" srcId="{58DD570D-062A-46E1-B0A1-9A879EDD0D8B}" destId="{3F0B501A-69B5-4264-85CB-AAC1E20C3D10}" srcOrd="2" destOrd="0" presId="urn:microsoft.com/office/officeart/2005/8/layout/hierarchy3"/>
    <dgm:cxn modelId="{5E8F3A9F-633B-4B96-94C4-90A23D5C722D}" type="presParOf" srcId="{58DD570D-062A-46E1-B0A1-9A879EDD0D8B}" destId="{AA8C0AE7-054E-4CD7-8092-3CF6C236C167}" srcOrd="3" destOrd="0" presId="urn:microsoft.com/office/officeart/2005/8/layout/hierarchy3"/>
    <dgm:cxn modelId="{D1AF409E-C141-4717-9EF8-863430040D77}" type="presParOf" srcId="{58DD570D-062A-46E1-B0A1-9A879EDD0D8B}" destId="{FEDA9224-2FBE-400F-8770-26C4CB8AF85C}" srcOrd="4" destOrd="0" presId="urn:microsoft.com/office/officeart/2005/8/layout/hierarchy3"/>
    <dgm:cxn modelId="{98E3922D-0C21-477F-BF09-856349AB0A79}" type="presParOf" srcId="{58DD570D-062A-46E1-B0A1-9A879EDD0D8B}" destId="{4A4161FF-52D0-4D0C-9E59-F36B5FE4A73C}" srcOrd="5" destOrd="0" presId="urn:microsoft.com/office/officeart/2005/8/layout/hierarchy3"/>
    <dgm:cxn modelId="{2D3F8F25-B42F-48E9-A902-83400A496DEC}" type="presParOf" srcId="{58DD570D-062A-46E1-B0A1-9A879EDD0D8B}" destId="{80AB29B5-533E-4745-9304-F734C7231D81}" srcOrd="6" destOrd="0" presId="urn:microsoft.com/office/officeart/2005/8/layout/hierarchy3"/>
    <dgm:cxn modelId="{4CB59CAD-9E0F-4589-AD25-803B1F6052F0}" type="presParOf" srcId="{58DD570D-062A-46E1-B0A1-9A879EDD0D8B}" destId="{B4BCB8B2-2233-4304-91CF-9257AA1F293B}" srcOrd="7" destOrd="0" presId="urn:microsoft.com/office/officeart/2005/8/layout/hierarchy3"/>
    <dgm:cxn modelId="{AD31722F-A9E8-4225-8C23-A28A1C813DAD}" type="presParOf" srcId="{58DD570D-062A-46E1-B0A1-9A879EDD0D8B}" destId="{B35510B8-B5F5-4433-AAF0-5E172DFAEDB2}" srcOrd="8" destOrd="0" presId="urn:microsoft.com/office/officeart/2005/8/layout/hierarchy3"/>
    <dgm:cxn modelId="{7F6E58D8-9C34-4288-915F-EE622A0D26D9}" type="presParOf" srcId="{58DD570D-062A-46E1-B0A1-9A879EDD0D8B}" destId="{63A8D06C-3C3A-4CA3-9A7C-C4DD28C5D8E3}" srcOrd="9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77717-EAD6-47BF-A4C8-46CDA74A4340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EAF602-8E68-4FFF-89DD-44AE4D84817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Идеальный портрет ученика глазами учителя </a:t>
          </a:r>
          <a:endParaRPr lang="ru-RU" sz="2400" b="1" dirty="0">
            <a:solidFill>
              <a:schemeClr val="tx1"/>
            </a:solidFill>
          </a:endParaRPr>
        </a:p>
      </dgm:t>
    </dgm:pt>
    <dgm:pt modelId="{B822EC7D-339A-4479-B77A-E3FA35496371}" type="parTrans" cxnId="{CF91B24A-BED7-41B1-98C6-B1B603808EC6}">
      <dgm:prSet/>
      <dgm:spPr/>
      <dgm:t>
        <a:bodyPr/>
        <a:lstStyle/>
        <a:p>
          <a:endParaRPr lang="ru-RU"/>
        </a:p>
      </dgm:t>
    </dgm:pt>
    <dgm:pt modelId="{F4638682-295B-44D2-817D-122AE8ED6F12}" type="sibTrans" cxnId="{CF91B24A-BED7-41B1-98C6-B1B603808EC6}">
      <dgm:prSet/>
      <dgm:spPr/>
      <dgm:t>
        <a:bodyPr/>
        <a:lstStyle/>
        <a:p>
          <a:endParaRPr lang="ru-RU"/>
        </a:p>
      </dgm:t>
    </dgm:pt>
    <dgm:pt modelId="{C8EDD345-E209-4F04-A35C-25E9C06150E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Любознательный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A34E39E-9567-4103-9987-0569BC967E8D}" type="parTrans" cxnId="{E27D67C1-A6D7-4C65-B3B5-8556E517C4D1}">
      <dgm:prSet/>
      <dgm:spPr/>
      <dgm:t>
        <a:bodyPr/>
        <a:lstStyle/>
        <a:p>
          <a:endParaRPr lang="ru-RU"/>
        </a:p>
      </dgm:t>
    </dgm:pt>
    <dgm:pt modelId="{7368A351-F7B9-4A0C-A965-99F0B5385B85}" type="sibTrans" cxnId="{E27D67C1-A6D7-4C65-B3B5-8556E517C4D1}">
      <dgm:prSet/>
      <dgm:spPr/>
      <dgm:t>
        <a:bodyPr/>
        <a:lstStyle/>
        <a:p>
          <a:endParaRPr lang="ru-RU"/>
        </a:p>
      </dgm:t>
    </dgm:pt>
    <dgm:pt modelId="{4039BAF5-F25A-4018-89BE-29710D9DBE42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Умный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5AD5BCC-51C6-422F-96D1-5BCE7D9B3E6A}" type="parTrans" cxnId="{7CDB5C0D-C4BC-4506-B16E-0E6C07DCDEFE}">
      <dgm:prSet/>
      <dgm:spPr/>
      <dgm:t>
        <a:bodyPr/>
        <a:lstStyle/>
        <a:p>
          <a:endParaRPr lang="ru-RU"/>
        </a:p>
      </dgm:t>
    </dgm:pt>
    <dgm:pt modelId="{36BC7226-514B-46D1-B241-D4539AC8F6D6}" type="sibTrans" cxnId="{7CDB5C0D-C4BC-4506-B16E-0E6C07DCDEFE}">
      <dgm:prSet/>
      <dgm:spPr/>
      <dgm:t>
        <a:bodyPr/>
        <a:lstStyle/>
        <a:p>
          <a:endParaRPr lang="ru-RU"/>
        </a:p>
      </dgm:t>
    </dgm:pt>
    <dgm:pt modelId="{74FACC7B-879F-4748-8304-D780E296FD6A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Вдумчивый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AE79FF5-E940-45A6-A79B-F3F19C1B94E1}" type="parTrans" cxnId="{AB00DFF3-D7AE-47CC-85DC-C06D1574EA42}">
      <dgm:prSet/>
      <dgm:spPr/>
      <dgm:t>
        <a:bodyPr/>
        <a:lstStyle/>
        <a:p>
          <a:endParaRPr lang="ru-RU"/>
        </a:p>
      </dgm:t>
    </dgm:pt>
    <dgm:pt modelId="{EC5A1185-ACCD-4BD6-8ABD-9DA9B59AB121}" type="sibTrans" cxnId="{AB00DFF3-D7AE-47CC-85DC-C06D1574EA42}">
      <dgm:prSet/>
      <dgm:spPr/>
      <dgm:t>
        <a:bodyPr/>
        <a:lstStyle/>
        <a:p>
          <a:endParaRPr lang="ru-RU"/>
        </a:p>
      </dgm:t>
    </dgm:pt>
    <dgm:pt modelId="{5B20C2C7-B148-41B9-8B03-2D3DAB2E37D5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Общительный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56E793F-9087-491A-990D-26E03336D60A}" type="parTrans" cxnId="{3824EE08-D219-4F58-8C9B-BD76D5535233}">
      <dgm:prSet/>
      <dgm:spPr/>
      <dgm:t>
        <a:bodyPr/>
        <a:lstStyle/>
        <a:p>
          <a:endParaRPr lang="ru-RU"/>
        </a:p>
      </dgm:t>
    </dgm:pt>
    <dgm:pt modelId="{895961C4-5540-43FB-A177-B435A65CBB32}" type="sibTrans" cxnId="{3824EE08-D219-4F58-8C9B-BD76D5535233}">
      <dgm:prSet/>
      <dgm:spPr/>
      <dgm:t>
        <a:bodyPr/>
        <a:lstStyle/>
        <a:p>
          <a:endParaRPr lang="ru-RU"/>
        </a:p>
      </dgm:t>
    </dgm:pt>
    <dgm:pt modelId="{DD4D11EC-F76D-44A7-8FDA-ECBA825CE6C6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Искренний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D0CA47D-F7A0-48E2-85EB-AFD7766BEE09}" type="parTrans" cxnId="{57E22C52-E1BC-42C1-964A-173398CE5851}">
      <dgm:prSet/>
      <dgm:spPr/>
      <dgm:t>
        <a:bodyPr/>
        <a:lstStyle/>
        <a:p>
          <a:endParaRPr lang="ru-RU"/>
        </a:p>
      </dgm:t>
    </dgm:pt>
    <dgm:pt modelId="{F5903674-8FB8-4C2D-921E-CE5607942C46}" type="sibTrans" cxnId="{57E22C52-E1BC-42C1-964A-173398CE5851}">
      <dgm:prSet/>
      <dgm:spPr/>
      <dgm:t>
        <a:bodyPr/>
        <a:lstStyle/>
        <a:p>
          <a:endParaRPr lang="ru-RU"/>
        </a:p>
      </dgm:t>
    </dgm:pt>
    <dgm:pt modelId="{1EFBABC6-5256-4E3B-9872-C404F0539334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Добрый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3876B49-528A-4CA0-BCB7-230593B6C776}" type="parTrans" cxnId="{8FC5C898-2FBC-4D22-8F23-9D209DEE23F6}">
      <dgm:prSet/>
      <dgm:spPr/>
      <dgm:t>
        <a:bodyPr/>
        <a:lstStyle/>
        <a:p>
          <a:endParaRPr lang="ru-RU"/>
        </a:p>
      </dgm:t>
    </dgm:pt>
    <dgm:pt modelId="{A72051B9-6C30-4D57-A440-491691B90C36}" type="sibTrans" cxnId="{8FC5C898-2FBC-4D22-8F23-9D209DEE23F6}">
      <dgm:prSet/>
      <dgm:spPr/>
      <dgm:t>
        <a:bodyPr/>
        <a:lstStyle/>
        <a:p>
          <a:endParaRPr lang="ru-RU"/>
        </a:p>
      </dgm:t>
    </dgm:pt>
    <dgm:pt modelId="{D6693AFA-2269-47F2-89C5-46AD6CA6BDF4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Организованный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0286EC2-8577-4F04-857E-8254E890AFEB}" type="parTrans" cxnId="{60ED5E22-EF71-440B-A844-2BBDE6FF5AD2}">
      <dgm:prSet/>
      <dgm:spPr/>
      <dgm:t>
        <a:bodyPr/>
        <a:lstStyle/>
        <a:p>
          <a:endParaRPr lang="ru-RU"/>
        </a:p>
      </dgm:t>
    </dgm:pt>
    <dgm:pt modelId="{AA5D1DC5-A2FD-4CC6-AB81-E4087313790E}" type="sibTrans" cxnId="{60ED5E22-EF71-440B-A844-2BBDE6FF5AD2}">
      <dgm:prSet/>
      <dgm:spPr/>
      <dgm:t>
        <a:bodyPr/>
        <a:lstStyle/>
        <a:p>
          <a:endParaRPr lang="ru-RU"/>
        </a:p>
      </dgm:t>
    </dgm:pt>
    <dgm:pt modelId="{54C72069-D4F2-488C-B2B5-417F87ED91B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Дисциплинированный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5BC7697-D563-468F-B37D-2D83AF52A8D6}" type="parTrans" cxnId="{CF236E70-EF52-46AB-A046-03F73EC731E7}">
      <dgm:prSet/>
      <dgm:spPr/>
      <dgm:t>
        <a:bodyPr/>
        <a:lstStyle/>
        <a:p>
          <a:endParaRPr lang="ru-RU"/>
        </a:p>
      </dgm:t>
    </dgm:pt>
    <dgm:pt modelId="{27EA7D95-20C4-4E9F-A8F7-65439F01B5F6}" type="sibTrans" cxnId="{CF236E70-EF52-46AB-A046-03F73EC731E7}">
      <dgm:prSet/>
      <dgm:spPr/>
      <dgm:t>
        <a:bodyPr/>
        <a:lstStyle/>
        <a:p>
          <a:endParaRPr lang="ru-RU"/>
        </a:p>
      </dgm:t>
    </dgm:pt>
    <dgm:pt modelId="{D1AF35E2-B52C-40BF-9CFA-5D398B6779F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Изобретательный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BB04CE-BC12-495E-AE39-7F06CA5C22AF}" type="parTrans" cxnId="{BABD11AC-9E23-4070-9BBF-7570209E1220}">
      <dgm:prSet/>
      <dgm:spPr/>
      <dgm:t>
        <a:bodyPr/>
        <a:lstStyle/>
        <a:p>
          <a:endParaRPr lang="ru-RU"/>
        </a:p>
      </dgm:t>
    </dgm:pt>
    <dgm:pt modelId="{9AA192D1-3E1D-4B03-BD54-B48C843C5254}" type="sibTrans" cxnId="{BABD11AC-9E23-4070-9BBF-7570209E1220}">
      <dgm:prSet/>
      <dgm:spPr/>
      <dgm:t>
        <a:bodyPr/>
        <a:lstStyle/>
        <a:p>
          <a:endParaRPr lang="ru-RU"/>
        </a:p>
      </dgm:t>
    </dgm:pt>
    <dgm:pt modelId="{34055E46-30BB-4E0A-B7E7-EE001783D28F}" type="pres">
      <dgm:prSet presAssocID="{74F77717-EAD6-47BF-A4C8-46CDA74A43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F1F164-7735-496A-A86E-CB18809ABA55}" type="pres">
      <dgm:prSet presAssocID="{5DEAF602-8E68-4FFF-89DD-44AE4D84817B}" presName="centerShape" presStyleLbl="node0" presStyleIdx="0" presStyleCnt="1" custScaleX="140569" custScaleY="134936"/>
      <dgm:spPr/>
      <dgm:t>
        <a:bodyPr/>
        <a:lstStyle/>
        <a:p>
          <a:endParaRPr lang="ru-RU"/>
        </a:p>
      </dgm:t>
    </dgm:pt>
    <dgm:pt modelId="{789B9986-5FA1-4C31-95C0-702007772429}" type="pres">
      <dgm:prSet presAssocID="{C8EDD345-E209-4F04-A35C-25E9C06150E7}" presName="node" presStyleLbl="node1" presStyleIdx="0" presStyleCnt="9" custScaleX="204584" custRadScaleRad="100002" custRadScaleInc="-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B781F-8A0F-4E47-A26E-75DCA4AC541F}" type="pres">
      <dgm:prSet presAssocID="{C8EDD345-E209-4F04-A35C-25E9C06150E7}" presName="dummy" presStyleCnt="0"/>
      <dgm:spPr/>
    </dgm:pt>
    <dgm:pt modelId="{70B6E94C-4053-4B60-80A3-0715082F4EA8}" type="pres">
      <dgm:prSet presAssocID="{7368A351-F7B9-4A0C-A965-99F0B5385B85}" presName="sibTrans" presStyleLbl="sibTrans2D1" presStyleIdx="0" presStyleCnt="9"/>
      <dgm:spPr/>
      <dgm:t>
        <a:bodyPr/>
        <a:lstStyle/>
        <a:p>
          <a:endParaRPr lang="ru-RU"/>
        </a:p>
      </dgm:t>
    </dgm:pt>
    <dgm:pt modelId="{65BD5592-0C4E-441A-B33E-8C43164FB3B0}" type="pres">
      <dgm:prSet presAssocID="{4039BAF5-F25A-4018-89BE-29710D9DBE42}" presName="node" presStyleLbl="node1" presStyleIdx="1" presStyleCnt="9" custScaleX="204584" custRadScaleRad="92206" custRadScaleInc="2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F9FE5-B70D-499D-B3FA-67155015C71F}" type="pres">
      <dgm:prSet presAssocID="{4039BAF5-F25A-4018-89BE-29710D9DBE42}" presName="dummy" presStyleCnt="0"/>
      <dgm:spPr/>
    </dgm:pt>
    <dgm:pt modelId="{20691407-CE15-4A6F-9D3C-8DD1E459526E}" type="pres">
      <dgm:prSet presAssocID="{36BC7226-514B-46D1-B241-D4539AC8F6D6}" presName="sibTrans" presStyleLbl="sibTrans2D1" presStyleIdx="1" presStyleCnt="9"/>
      <dgm:spPr/>
      <dgm:t>
        <a:bodyPr/>
        <a:lstStyle/>
        <a:p>
          <a:endParaRPr lang="ru-RU"/>
        </a:p>
      </dgm:t>
    </dgm:pt>
    <dgm:pt modelId="{607E80B8-10BA-4DA7-91BA-3427F8F45FD1}" type="pres">
      <dgm:prSet presAssocID="{74FACC7B-879F-4748-8304-D780E296FD6A}" presName="node" presStyleLbl="node1" presStyleIdx="2" presStyleCnt="9" custScaleX="204584" custRadScaleRad="99365" custRadScaleInc="-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E488F-F4F7-42C6-B6EE-5CE1C7C8083C}" type="pres">
      <dgm:prSet presAssocID="{74FACC7B-879F-4748-8304-D780E296FD6A}" presName="dummy" presStyleCnt="0"/>
      <dgm:spPr/>
    </dgm:pt>
    <dgm:pt modelId="{798396AA-0A05-46AE-95E2-06540FF33851}" type="pres">
      <dgm:prSet presAssocID="{EC5A1185-ACCD-4BD6-8ABD-9DA9B59AB12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3DADEF4D-D54B-4515-87A5-EB6216AF77BB}" type="pres">
      <dgm:prSet presAssocID="{5B20C2C7-B148-41B9-8B03-2D3DAB2E37D5}" presName="node" presStyleLbl="node1" presStyleIdx="3" presStyleCnt="9" custScaleX="204584" custRadScaleRad="93874" custRadScaleInc="-47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307CA-11A4-439E-BF42-6306424829E0}" type="pres">
      <dgm:prSet presAssocID="{5B20C2C7-B148-41B9-8B03-2D3DAB2E37D5}" presName="dummy" presStyleCnt="0"/>
      <dgm:spPr/>
    </dgm:pt>
    <dgm:pt modelId="{466B7F9D-9B3A-44EE-81D6-3F0E28689FF3}" type="pres">
      <dgm:prSet presAssocID="{895961C4-5540-43FB-A177-B435A65CBB32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B0B8A05-F559-48EB-9BDD-0F8B3F44BBFB}" type="pres">
      <dgm:prSet presAssocID="{DD4D11EC-F76D-44A7-8FDA-ECBA825CE6C6}" presName="node" presStyleLbl="node1" presStyleIdx="4" presStyleCnt="9" custScaleX="204584" custRadScaleRad="98735" custRadScaleInc="-44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07966-DEED-4689-A746-7E86D0D0EA41}" type="pres">
      <dgm:prSet presAssocID="{DD4D11EC-F76D-44A7-8FDA-ECBA825CE6C6}" presName="dummy" presStyleCnt="0"/>
      <dgm:spPr/>
    </dgm:pt>
    <dgm:pt modelId="{C2A5B61B-3A40-4EC8-8FAE-43A81627BC7E}" type="pres">
      <dgm:prSet presAssocID="{F5903674-8FB8-4C2D-921E-CE5607942C46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A4C4D7F-2F4B-47B8-9368-50F7026BD15C}" type="pres">
      <dgm:prSet presAssocID="{1EFBABC6-5256-4E3B-9872-C404F0539334}" presName="node" presStyleLbl="node1" presStyleIdx="5" presStyleCnt="9" custScaleX="204584" custRadScaleRad="100476" custRadScaleInc="5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EEEE2-EC13-4DD1-BC14-32233A476F8C}" type="pres">
      <dgm:prSet presAssocID="{1EFBABC6-5256-4E3B-9872-C404F0539334}" presName="dummy" presStyleCnt="0"/>
      <dgm:spPr/>
    </dgm:pt>
    <dgm:pt modelId="{0489B5AC-F6C7-4082-9CFC-6216CF418597}" type="pres">
      <dgm:prSet presAssocID="{A72051B9-6C30-4D57-A440-491691B90C36}" presName="sibTrans" presStyleLbl="sibTrans2D1" presStyleIdx="5" presStyleCnt="9"/>
      <dgm:spPr/>
      <dgm:t>
        <a:bodyPr/>
        <a:lstStyle/>
        <a:p>
          <a:endParaRPr lang="ru-RU"/>
        </a:p>
      </dgm:t>
    </dgm:pt>
    <dgm:pt modelId="{C39108A2-5B3C-4A5D-826E-6FEF6EB10CDD}" type="pres">
      <dgm:prSet presAssocID="{D6693AFA-2269-47F2-89C5-46AD6CA6BDF4}" presName="node" presStyleLbl="node1" presStyleIdx="6" presStyleCnt="9" custScaleX="204584" custRadScaleRad="95057" custRadScaleInc="49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7CD0-5438-4BB5-806C-66B266B3E6FA}" type="pres">
      <dgm:prSet presAssocID="{D6693AFA-2269-47F2-89C5-46AD6CA6BDF4}" presName="dummy" presStyleCnt="0"/>
      <dgm:spPr/>
    </dgm:pt>
    <dgm:pt modelId="{AFC1AA44-2BF7-4955-AD62-FA7B4F971DC4}" type="pres">
      <dgm:prSet presAssocID="{AA5D1DC5-A2FD-4CC6-AB81-E4087313790E}" presName="sibTrans" presStyleLbl="sibTrans2D1" presStyleIdx="6" presStyleCnt="9"/>
      <dgm:spPr/>
      <dgm:t>
        <a:bodyPr/>
        <a:lstStyle/>
        <a:p>
          <a:endParaRPr lang="ru-RU"/>
        </a:p>
      </dgm:t>
    </dgm:pt>
    <dgm:pt modelId="{A882224F-6997-42E8-BD3E-C43A2D5FD9D2}" type="pres">
      <dgm:prSet presAssocID="{54C72069-D4F2-488C-B2B5-417F87ED91BD}" presName="node" presStyleLbl="node1" presStyleIdx="7" presStyleCnt="9" custScaleX="204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3A8AB-EF8D-4495-BB30-69ED4281EC9A}" type="pres">
      <dgm:prSet presAssocID="{54C72069-D4F2-488C-B2B5-417F87ED91BD}" presName="dummy" presStyleCnt="0"/>
      <dgm:spPr/>
    </dgm:pt>
    <dgm:pt modelId="{8E7A7195-5BE9-43B8-8509-90273D293871}" type="pres">
      <dgm:prSet presAssocID="{27EA7D95-20C4-4E9F-A8F7-65439F01B5F6}" presName="sibTrans" presStyleLbl="sibTrans2D1" presStyleIdx="7" presStyleCnt="9"/>
      <dgm:spPr/>
      <dgm:t>
        <a:bodyPr/>
        <a:lstStyle/>
        <a:p>
          <a:endParaRPr lang="ru-RU"/>
        </a:p>
      </dgm:t>
    </dgm:pt>
    <dgm:pt modelId="{3F3DD502-FA21-4A19-90F3-F661F9D79B4B}" type="pres">
      <dgm:prSet presAssocID="{D1AF35E2-B52C-40BF-9CFA-5D398B6779F7}" presName="node" presStyleLbl="node1" presStyleIdx="8" presStyleCnt="9" custScaleX="204584" custRadScaleRad="93102" custRadScaleInc="-3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7A11C-4D0D-406C-9D8F-9DA612D3F509}" type="pres">
      <dgm:prSet presAssocID="{D1AF35E2-B52C-40BF-9CFA-5D398B6779F7}" presName="dummy" presStyleCnt="0"/>
      <dgm:spPr/>
    </dgm:pt>
    <dgm:pt modelId="{0567C122-2548-4D7F-8D07-E154F6BAC9F1}" type="pres">
      <dgm:prSet presAssocID="{9AA192D1-3E1D-4B03-BD54-B48C843C5254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78BC9E93-3E98-4B2F-895C-2216E287F949}" type="presOf" srcId="{AA5D1DC5-A2FD-4CC6-AB81-E4087313790E}" destId="{AFC1AA44-2BF7-4955-AD62-FA7B4F971DC4}" srcOrd="0" destOrd="0" presId="urn:microsoft.com/office/officeart/2005/8/layout/radial6"/>
    <dgm:cxn modelId="{60ED5E22-EF71-440B-A844-2BBDE6FF5AD2}" srcId="{5DEAF602-8E68-4FFF-89DD-44AE4D84817B}" destId="{D6693AFA-2269-47F2-89C5-46AD6CA6BDF4}" srcOrd="6" destOrd="0" parTransId="{B0286EC2-8577-4F04-857E-8254E890AFEB}" sibTransId="{AA5D1DC5-A2FD-4CC6-AB81-E4087313790E}"/>
    <dgm:cxn modelId="{89612312-348B-4A98-8F40-EEB154FCD438}" type="presOf" srcId="{D1AF35E2-B52C-40BF-9CFA-5D398B6779F7}" destId="{3F3DD502-FA21-4A19-90F3-F661F9D79B4B}" srcOrd="0" destOrd="0" presId="urn:microsoft.com/office/officeart/2005/8/layout/radial6"/>
    <dgm:cxn modelId="{93114A8D-BEA1-4070-8665-A59D1D34AF08}" type="presOf" srcId="{7368A351-F7B9-4A0C-A965-99F0B5385B85}" destId="{70B6E94C-4053-4B60-80A3-0715082F4EA8}" srcOrd="0" destOrd="0" presId="urn:microsoft.com/office/officeart/2005/8/layout/radial6"/>
    <dgm:cxn modelId="{CF91B24A-BED7-41B1-98C6-B1B603808EC6}" srcId="{74F77717-EAD6-47BF-A4C8-46CDA74A4340}" destId="{5DEAF602-8E68-4FFF-89DD-44AE4D84817B}" srcOrd="0" destOrd="0" parTransId="{B822EC7D-339A-4479-B77A-E3FA35496371}" sibTransId="{F4638682-295B-44D2-817D-122AE8ED6F12}"/>
    <dgm:cxn modelId="{57E22C52-E1BC-42C1-964A-173398CE5851}" srcId="{5DEAF602-8E68-4FFF-89DD-44AE4D84817B}" destId="{DD4D11EC-F76D-44A7-8FDA-ECBA825CE6C6}" srcOrd="4" destOrd="0" parTransId="{0D0CA47D-F7A0-48E2-85EB-AFD7766BEE09}" sibTransId="{F5903674-8FB8-4C2D-921E-CE5607942C46}"/>
    <dgm:cxn modelId="{7CDB5C0D-C4BC-4506-B16E-0E6C07DCDEFE}" srcId="{5DEAF602-8E68-4FFF-89DD-44AE4D84817B}" destId="{4039BAF5-F25A-4018-89BE-29710D9DBE42}" srcOrd="1" destOrd="0" parTransId="{35AD5BCC-51C6-422F-96D1-5BCE7D9B3E6A}" sibTransId="{36BC7226-514B-46D1-B241-D4539AC8F6D6}"/>
    <dgm:cxn modelId="{E27D67C1-A6D7-4C65-B3B5-8556E517C4D1}" srcId="{5DEAF602-8E68-4FFF-89DD-44AE4D84817B}" destId="{C8EDD345-E209-4F04-A35C-25E9C06150E7}" srcOrd="0" destOrd="0" parTransId="{8A34E39E-9567-4103-9987-0569BC967E8D}" sibTransId="{7368A351-F7B9-4A0C-A965-99F0B5385B85}"/>
    <dgm:cxn modelId="{1AF9614F-1858-4208-BA5F-AFE97B183ABE}" type="presOf" srcId="{1EFBABC6-5256-4E3B-9872-C404F0539334}" destId="{CA4C4D7F-2F4B-47B8-9368-50F7026BD15C}" srcOrd="0" destOrd="0" presId="urn:microsoft.com/office/officeart/2005/8/layout/radial6"/>
    <dgm:cxn modelId="{AB00DFF3-D7AE-47CC-85DC-C06D1574EA42}" srcId="{5DEAF602-8E68-4FFF-89DD-44AE4D84817B}" destId="{74FACC7B-879F-4748-8304-D780E296FD6A}" srcOrd="2" destOrd="0" parTransId="{2AE79FF5-E940-45A6-A79B-F3F19C1B94E1}" sibTransId="{EC5A1185-ACCD-4BD6-8ABD-9DA9B59AB121}"/>
    <dgm:cxn modelId="{CF236E70-EF52-46AB-A046-03F73EC731E7}" srcId="{5DEAF602-8E68-4FFF-89DD-44AE4D84817B}" destId="{54C72069-D4F2-488C-B2B5-417F87ED91BD}" srcOrd="7" destOrd="0" parTransId="{95BC7697-D563-468F-B37D-2D83AF52A8D6}" sibTransId="{27EA7D95-20C4-4E9F-A8F7-65439F01B5F6}"/>
    <dgm:cxn modelId="{8CC98FBF-A07C-44EB-A85A-BEB191D364E0}" type="presOf" srcId="{895961C4-5540-43FB-A177-B435A65CBB32}" destId="{466B7F9D-9B3A-44EE-81D6-3F0E28689FF3}" srcOrd="0" destOrd="0" presId="urn:microsoft.com/office/officeart/2005/8/layout/radial6"/>
    <dgm:cxn modelId="{AFE02228-B229-4473-93BC-A4F10C67AE58}" type="presOf" srcId="{5DEAF602-8E68-4FFF-89DD-44AE4D84817B}" destId="{BEF1F164-7735-496A-A86E-CB18809ABA55}" srcOrd="0" destOrd="0" presId="urn:microsoft.com/office/officeart/2005/8/layout/radial6"/>
    <dgm:cxn modelId="{44345790-2FD7-4BCD-8460-329B109FC586}" type="presOf" srcId="{36BC7226-514B-46D1-B241-D4539AC8F6D6}" destId="{20691407-CE15-4A6F-9D3C-8DD1E459526E}" srcOrd="0" destOrd="0" presId="urn:microsoft.com/office/officeart/2005/8/layout/radial6"/>
    <dgm:cxn modelId="{3824EE08-D219-4F58-8C9B-BD76D5535233}" srcId="{5DEAF602-8E68-4FFF-89DD-44AE4D84817B}" destId="{5B20C2C7-B148-41B9-8B03-2D3DAB2E37D5}" srcOrd="3" destOrd="0" parTransId="{856E793F-9087-491A-990D-26E03336D60A}" sibTransId="{895961C4-5540-43FB-A177-B435A65CBB32}"/>
    <dgm:cxn modelId="{EE0E1AE4-3594-41BE-8D6F-919B358629A3}" type="presOf" srcId="{4039BAF5-F25A-4018-89BE-29710D9DBE42}" destId="{65BD5592-0C4E-441A-B33E-8C43164FB3B0}" srcOrd="0" destOrd="0" presId="urn:microsoft.com/office/officeart/2005/8/layout/radial6"/>
    <dgm:cxn modelId="{B5A55FD3-25E1-4F54-8A12-BF3CF68F99A1}" type="presOf" srcId="{A72051B9-6C30-4D57-A440-491691B90C36}" destId="{0489B5AC-F6C7-4082-9CFC-6216CF418597}" srcOrd="0" destOrd="0" presId="urn:microsoft.com/office/officeart/2005/8/layout/radial6"/>
    <dgm:cxn modelId="{BABD11AC-9E23-4070-9BBF-7570209E1220}" srcId="{5DEAF602-8E68-4FFF-89DD-44AE4D84817B}" destId="{D1AF35E2-B52C-40BF-9CFA-5D398B6779F7}" srcOrd="8" destOrd="0" parTransId="{01BB04CE-BC12-495E-AE39-7F06CA5C22AF}" sibTransId="{9AA192D1-3E1D-4B03-BD54-B48C843C5254}"/>
    <dgm:cxn modelId="{81AED57C-7151-4803-B6B0-59D1A70116CC}" type="presOf" srcId="{F5903674-8FB8-4C2D-921E-CE5607942C46}" destId="{C2A5B61B-3A40-4EC8-8FAE-43A81627BC7E}" srcOrd="0" destOrd="0" presId="urn:microsoft.com/office/officeart/2005/8/layout/radial6"/>
    <dgm:cxn modelId="{B07F839F-753C-4FB6-ABF4-2A3D9E5923A9}" type="presOf" srcId="{D6693AFA-2269-47F2-89C5-46AD6CA6BDF4}" destId="{C39108A2-5B3C-4A5D-826E-6FEF6EB10CDD}" srcOrd="0" destOrd="0" presId="urn:microsoft.com/office/officeart/2005/8/layout/radial6"/>
    <dgm:cxn modelId="{F6CCC8F2-1984-4EE3-8E53-6BCC718A7CBF}" type="presOf" srcId="{74F77717-EAD6-47BF-A4C8-46CDA74A4340}" destId="{34055E46-30BB-4E0A-B7E7-EE001783D28F}" srcOrd="0" destOrd="0" presId="urn:microsoft.com/office/officeart/2005/8/layout/radial6"/>
    <dgm:cxn modelId="{A77B8339-6F0A-4238-AFAC-C459F3C9AFDB}" type="presOf" srcId="{9AA192D1-3E1D-4B03-BD54-B48C843C5254}" destId="{0567C122-2548-4D7F-8D07-E154F6BAC9F1}" srcOrd="0" destOrd="0" presId="urn:microsoft.com/office/officeart/2005/8/layout/radial6"/>
    <dgm:cxn modelId="{8FC5C898-2FBC-4D22-8F23-9D209DEE23F6}" srcId="{5DEAF602-8E68-4FFF-89DD-44AE4D84817B}" destId="{1EFBABC6-5256-4E3B-9872-C404F0539334}" srcOrd="5" destOrd="0" parTransId="{C3876B49-528A-4CA0-BCB7-230593B6C776}" sibTransId="{A72051B9-6C30-4D57-A440-491691B90C36}"/>
    <dgm:cxn modelId="{A81ACEB2-B2EE-4F84-99AF-4FEB950AE213}" type="presOf" srcId="{27EA7D95-20C4-4E9F-A8F7-65439F01B5F6}" destId="{8E7A7195-5BE9-43B8-8509-90273D293871}" srcOrd="0" destOrd="0" presId="urn:microsoft.com/office/officeart/2005/8/layout/radial6"/>
    <dgm:cxn modelId="{30185453-C27B-46CE-ADBD-512D758EA4FD}" type="presOf" srcId="{54C72069-D4F2-488C-B2B5-417F87ED91BD}" destId="{A882224F-6997-42E8-BD3E-C43A2D5FD9D2}" srcOrd="0" destOrd="0" presId="urn:microsoft.com/office/officeart/2005/8/layout/radial6"/>
    <dgm:cxn modelId="{22365E22-A181-4CD6-AFD4-C62C7DA6FD5E}" type="presOf" srcId="{74FACC7B-879F-4748-8304-D780E296FD6A}" destId="{607E80B8-10BA-4DA7-91BA-3427F8F45FD1}" srcOrd="0" destOrd="0" presId="urn:microsoft.com/office/officeart/2005/8/layout/radial6"/>
    <dgm:cxn modelId="{BF7EAA2B-80A8-4A3B-9812-5DDA4C12E01E}" type="presOf" srcId="{C8EDD345-E209-4F04-A35C-25E9C06150E7}" destId="{789B9986-5FA1-4C31-95C0-702007772429}" srcOrd="0" destOrd="0" presId="urn:microsoft.com/office/officeart/2005/8/layout/radial6"/>
    <dgm:cxn modelId="{F9315922-25E8-4BC1-90A2-EFCBF2E22638}" type="presOf" srcId="{DD4D11EC-F76D-44A7-8FDA-ECBA825CE6C6}" destId="{1B0B8A05-F559-48EB-9BDD-0F8B3F44BBFB}" srcOrd="0" destOrd="0" presId="urn:microsoft.com/office/officeart/2005/8/layout/radial6"/>
    <dgm:cxn modelId="{A7CF168B-8261-4778-BFF5-537757650B69}" type="presOf" srcId="{5B20C2C7-B148-41B9-8B03-2D3DAB2E37D5}" destId="{3DADEF4D-D54B-4515-87A5-EB6216AF77BB}" srcOrd="0" destOrd="0" presId="urn:microsoft.com/office/officeart/2005/8/layout/radial6"/>
    <dgm:cxn modelId="{7EC09700-CED1-45EC-B4DC-29E100361526}" type="presOf" srcId="{EC5A1185-ACCD-4BD6-8ABD-9DA9B59AB121}" destId="{798396AA-0A05-46AE-95E2-06540FF33851}" srcOrd="0" destOrd="0" presId="urn:microsoft.com/office/officeart/2005/8/layout/radial6"/>
    <dgm:cxn modelId="{FF04A644-2CF6-4A4E-92D2-571DC5701AC0}" type="presParOf" srcId="{34055E46-30BB-4E0A-B7E7-EE001783D28F}" destId="{BEF1F164-7735-496A-A86E-CB18809ABA55}" srcOrd="0" destOrd="0" presId="urn:microsoft.com/office/officeart/2005/8/layout/radial6"/>
    <dgm:cxn modelId="{5CCE6A42-1039-4090-AEA0-80C95B441A8C}" type="presParOf" srcId="{34055E46-30BB-4E0A-B7E7-EE001783D28F}" destId="{789B9986-5FA1-4C31-95C0-702007772429}" srcOrd="1" destOrd="0" presId="urn:microsoft.com/office/officeart/2005/8/layout/radial6"/>
    <dgm:cxn modelId="{6C6C2635-D21A-4D1C-90F5-B5967E2BB3AC}" type="presParOf" srcId="{34055E46-30BB-4E0A-B7E7-EE001783D28F}" destId="{93EB781F-8A0F-4E47-A26E-75DCA4AC541F}" srcOrd="2" destOrd="0" presId="urn:microsoft.com/office/officeart/2005/8/layout/radial6"/>
    <dgm:cxn modelId="{2F63DF51-C1DB-46D8-B2ED-86933E3307C6}" type="presParOf" srcId="{34055E46-30BB-4E0A-B7E7-EE001783D28F}" destId="{70B6E94C-4053-4B60-80A3-0715082F4EA8}" srcOrd="3" destOrd="0" presId="urn:microsoft.com/office/officeart/2005/8/layout/radial6"/>
    <dgm:cxn modelId="{2879879D-830A-446E-A982-A2330BCB8734}" type="presParOf" srcId="{34055E46-30BB-4E0A-B7E7-EE001783D28F}" destId="{65BD5592-0C4E-441A-B33E-8C43164FB3B0}" srcOrd="4" destOrd="0" presId="urn:microsoft.com/office/officeart/2005/8/layout/radial6"/>
    <dgm:cxn modelId="{7D68F71C-704D-46D0-AC2C-538CDDD19CB0}" type="presParOf" srcId="{34055E46-30BB-4E0A-B7E7-EE001783D28F}" destId="{AEAF9FE5-B70D-499D-B3FA-67155015C71F}" srcOrd="5" destOrd="0" presId="urn:microsoft.com/office/officeart/2005/8/layout/radial6"/>
    <dgm:cxn modelId="{3B829694-6DF2-444E-9B25-A7E9735E3913}" type="presParOf" srcId="{34055E46-30BB-4E0A-B7E7-EE001783D28F}" destId="{20691407-CE15-4A6F-9D3C-8DD1E459526E}" srcOrd="6" destOrd="0" presId="urn:microsoft.com/office/officeart/2005/8/layout/radial6"/>
    <dgm:cxn modelId="{6A9B088E-43E2-4C6A-9652-444BDC81C52D}" type="presParOf" srcId="{34055E46-30BB-4E0A-B7E7-EE001783D28F}" destId="{607E80B8-10BA-4DA7-91BA-3427F8F45FD1}" srcOrd="7" destOrd="0" presId="urn:microsoft.com/office/officeart/2005/8/layout/radial6"/>
    <dgm:cxn modelId="{FF76048F-A4D4-4E2A-8B21-255930BCDC74}" type="presParOf" srcId="{34055E46-30BB-4E0A-B7E7-EE001783D28F}" destId="{9A4E488F-F4F7-42C6-B6EE-5CE1C7C8083C}" srcOrd="8" destOrd="0" presId="urn:microsoft.com/office/officeart/2005/8/layout/radial6"/>
    <dgm:cxn modelId="{118BE928-01C3-416E-9E26-723F0D96B48F}" type="presParOf" srcId="{34055E46-30BB-4E0A-B7E7-EE001783D28F}" destId="{798396AA-0A05-46AE-95E2-06540FF33851}" srcOrd="9" destOrd="0" presId="urn:microsoft.com/office/officeart/2005/8/layout/radial6"/>
    <dgm:cxn modelId="{B1A0F75F-EE9D-486A-9EAE-51A2A390111D}" type="presParOf" srcId="{34055E46-30BB-4E0A-B7E7-EE001783D28F}" destId="{3DADEF4D-D54B-4515-87A5-EB6216AF77BB}" srcOrd="10" destOrd="0" presId="urn:microsoft.com/office/officeart/2005/8/layout/radial6"/>
    <dgm:cxn modelId="{2F4A2487-1969-4134-A68A-357669979E84}" type="presParOf" srcId="{34055E46-30BB-4E0A-B7E7-EE001783D28F}" destId="{A72307CA-11A4-439E-BF42-6306424829E0}" srcOrd="11" destOrd="0" presId="urn:microsoft.com/office/officeart/2005/8/layout/radial6"/>
    <dgm:cxn modelId="{F9856B0D-A291-4546-BAAB-B52D2D5B17FD}" type="presParOf" srcId="{34055E46-30BB-4E0A-B7E7-EE001783D28F}" destId="{466B7F9D-9B3A-44EE-81D6-3F0E28689FF3}" srcOrd="12" destOrd="0" presId="urn:microsoft.com/office/officeart/2005/8/layout/radial6"/>
    <dgm:cxn modelId="{F7FA48A4-7DCF-4A45-8F37-6AB87A2BC050}" type="presParOf" srcId="{34055E46-30BB-4E0A-B7E7-EE001783D28F}" destId="{1B0B8A05-F559-48EB-9BDD-0F8B3F44BBFB}" srcOrd="13" destOrd="0" presId="urn:microsoft.com/office/officeart/2005/8/layout/radial6"/>
    <dgm:cxn modelId="{D344038D-989C-46DE-88CE-DA4124368976}" type="presParOf" srcId="{34055E46-30BB-4E0A-B7E7-EE001783D28F}" destId="{0CA07966-DEED-4689-A746-7E86D0D0EA41}" srcOrd="14" destOrd="0" presId="urn:microsoft.com/office/officeart/2005/8/layout/radial6"/>
    <dgm:cxn modelId="{D1AF2919-4610-43C5-81E4-87ABC796DF3A}" type="presParOf" srcId="{34055E46-30BB-4E0A-B7E7-EE001783D28F}" destId="{C2A5B61B-3A40-4EC8-8FAE-43A81627BC7E}" srcOrd="15" destOrd="0" presId="urn:microsoft.com/office/officeart/2005/8/layout/radial6"/>
    <dgm:cxn modelId="{90F45C01-BA08-4D3B-86B5-33DF9F11599B}" type="presParOf" srcId="{34055E46-30BB-4E0A-B7E7-EE001783D28F}" destId="{CA4C4D7F-2F4B-47B8-9368-50F7026BD15C}" srcOrd="16" destOrd="0" presId="urn:microsoft.com/office/officeart/2005/8/layout/radial6"/>
    <dgm:cxn modelId="{8554786C-FFE1-42FB-BD20-CD782E0448F3}" type="presParOf" srcId="{34055E46-30BB-4E0A-B7E7-EE001783D28F}" destId="{08EEEEE2-EC13-4DD1-BC14-32233A476F8C}" srcOrd="17" destOrd="0" presId="urn:microsoft.com/office/officeart/2005/8/layout/radial6"/>
    <dgm:cxn modelId="{5BA1BAF1-DE94-4AF9-BF81-C6CC2A1409F3}" type="presParOf" srcId="{34055E46-30BB-4E0A-B7E7-EE001783D28F}" destId="{0489B5AC-F6C7-4082-9CFC-6216CF418597}" srcOrd="18" destOrd="0" presId="urn:microsoft.com/office/officeart/2005/8/layout/radial6"/>
    <dgm:cxn modelId="{D3F35EBE-966B-493E-AC0F-332685F89B28}" type="presParOf" srcId="{34055E46-30BB-4E0A-B7E7-EE001783D28F}" destId="{C39108A2-5B3C-4A5D-826E-6FEF6EB10CDD}" srcOrd="19" destOrd="0" presId="urn:microsoft.com/office/officeart/2005/8/layout/radial6"/>
    <dgm:cxn modelId="{A690EAF9-416E-4E1A-9EAB-DD26250855C6}" type="presParOf" srcId="{34055E46-30BB-4E0A-B7E7-EE001783D28F}" destId="{2ABC7CD0-5438-4BB5-806C-66B266B3E6FA}" srcOrd="20" destOrd="0" presId="urn:microsoft.com/office/officeart/2005/8/layout/radial6"/>
    <dgm:cxn modelId="{CE08BDA5-B7EC-403F-A9E9-7BAF8DF06ACE}" type="presParOf" srcId="{34055E46-30BB-4E0A-B7E7-EE001783D28F}" destId="{AFC1AA44-2BF7-4955-AD62-FA7B4F971DC4}" srcOrd="21" destOrd="0" presId="urn:microsoft.com/office/officeart/2005/8/layout/radial6"/>
    <dgm:cxn modelId="{FE8DB818-378A-4240-862E-E79812EED393}" type="presParOf" srcId="{34055E46-30BB-4E0A-B7E7-EE001783D28F}" destId="{A882224F-6997-42E8-BD3E-C43A2D5FD9D2}" srcOrd="22" destOrd="0" presId="urn:microsoft.com/office/officeart/2005/8/layout/radial6"/>
    <dgm:cxn modelId="{9F3D8027-7B8C-496A-892E-94C9816118D2}" type="presParOf" srcId="{34055E46-30BB-4E0A-B7E7-EE001783D28F}" destId="{1173A8AB-EF8D-4495-BB30-69ED4281EC9A}" srcOrd="23" destOrd="0" presId="urn:microsoft.com/office/officeart/2005/8/layout/radial6"/>
    <dgm:cxn modelId="{C0D5FC92-EAA0-4135-BADE-F1471F739D9B}" type="presParOf" srcId="{34055E46-30BB-4E0A-B7E7-EE001783D28F}" destId="{8E7A7195-5BE9-43B8-8509-90273D293871}" srcOrd="24" destOrd="0" presId="urn:microsoft.com/office/officeart/2005/8/layout/radial6"/>
    <dgm:cxn modelId="{2C097193-A58C-4758-BC49-D1A620EED7CD}" type="presParOf" srcId="{34055E46-30BB-4E0A-B7E7-EE001783D28F}" destId="{3F3DD502-FA21-4A19-90F3-F661F9D79B4B}" srcOrd="25" destOrd="0" presId="urn:microsoft.com/office/officeart/2005/8/layout/radial6"/>
    <dgm:cxn modelId="{4701A228-93E3-42AF-BE9C-67324F94EED5}" type="presParOf" srcId="{34055E46-30BB-4E0A-B7E7-EE001783D28F}" destId="{9C17A11C-4D0D-406C-9D8F-9DA612D3F509}" srcOrd="26" destOrd="0" presId="urn:microsoft.com/office/officeart/2005/8/layout/radial6"/>
    <dgm:cxn modelId="{FB2A9C72-72CF-4886-AA86-BB0670F26B8E}" type="presParOf" srcId="{34055E46-30BB-4E0A-B7E7-EE001783D28F}" destId="{0567C122-2548-4D7F-8D07-E154F6BAC9F1}" srcOrd="27" destOrd="0" presId="urn:microsoft.com/office/officeart/2005/8/layout/radial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218148-FDB8-42D7-85A6-C73672CD9CD3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77C239-356C-4082-9616-51BB432A04D6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ориентация на успех </a:t>
          </a:r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(ребенок боится дать неправильный ответ) и избегание риска</a:t>
          </a:r>
          <a:endParaRPr lang="ru-RU" sz="2000" dirty="0"/>
        </a:p>
      </dgm:t>
    </dgm:pt>
    <dgm:pt modelId="{9236A3DB-23AE-49F0-A4C6-45A80BCF6057}" type="parTrans" cxnId="{52B915F2-F925-4C00-8B5D-F285E65C8004}">
      <dgm:prSet/>
      <dgm:spPr/>
      <dgm:t>
        <a:bodyPr/>
        <a:lstStyle/>
        <a:p>
          <a:endParaRPr lang="ru-RU"/>
        </a:p>
      </dgm:t>
    </dgm:pt>
    <dgm:pt modelId="{BBBCBEC7-2D8C-41FA-ABB2-40018B7F8D8B}" type="sibTrans" cxnId="{52B915F2-F925-4C00-8B5D-F285E65C8004}">
      <dgm:prSet/>
      <dgm:spPr/>
      <dgm:t>
        <a:bodyPr/>
        <a:lstStyle/>
        <a:p>
          <a:endParaRPr lang="ru-RU"/>
        </a:p>
      </dgm:t>
    </dgm:pt>
    <dgm:pt modelId="{316593C8-CF5E-4B0D-AFDA-1FEA060CA577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ориентация на мнение сверстников </a:t>
          </a:r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(боится выглядеть оригинальным, необычным)</a:t>
          </a:r>
          <a:endParaRPr lang="ru-RU" sz="2000" dirty="0"/>
        </a:p>
      </dgm:t>
    </dgm:pt>
    <dgm:pt modelId="{EBF3DE10-C5B7-45A5-A243-0941456E2262}" type="parTrans" cxnId="{A0553725-A7F9-438F-ACD7-FA8B1F2915A9}">
      <dgm:prSet/>
      <dgm:spPr/>
      <dgm:t>
        <a:bodyPr/>
        <a:lstStyle/>
        <a:p>
          <a:endParaRPr lang="ru-RU"/>
        </a:p>
      </dgm:t>
    </dgm:pt>
    <dgm:pt modelId="{C537C52B-83C9-4B3F-AE48-B4D46DAF21C6}" type="sibTrans" cxnId="{A0553725-A7F9-438F-ACD7-FA8B1F2915A9}">
      <dgm:prSet/>
      <dgm:spPr/>
      <dgm:t>
        <a:bodyPr/>
        <a:lstStyle/>
        <a:p>
          <a:endParaRPr lang="ru-RU"/>
        </a:p>
      </dgm:t>
    </dgm:pt>
    <dgm:pt modelId="{4416AE8A-9EC1-4486-A0CB-A32F46780F05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фиксация на стереотипах половой роли</a:t>
          </a:r>
          <a:endParaRPr lang="ru-RU" sz="2000" b="1" dirty="0"/>
        </a:p>
      </dgm:t>
    </dgm:pt>
    <dgm:pt modelId="{62BDC3CD-0791-458D-8BCF-05BBBE0D564F}" type="parTrans" cxnId="{58975160-C23F-4269-8E8A-751B0B2AAB47}">
      <dgm:prSet/>
      <dgm:spPr/>
      <dgm:t>
        <a:bodyPr/>
        <a:lstStyle/>
        <a:p>
          <a:endParaRPr lang="ru-RU"/>
        </a:p>
      </dgm:t>
    </dgm:pt>
    <dgm:pt modelId="{7FC03D79-B3F8-41D6-8A42-673D000E50D3}" type="sibTrans" cxnId="{58975160-C23F-4269-8E8A-751B0B2AAB47}">
      <dgm:prSet/>
      <dgm:spPr/>
      <dgm:t>
        <a:bodyPr/>
        <a:lstStyle/>
        <a:p>
          <a:endParaRPr lang="ru-RU"/>
        </a:p>
      </dgm:t>
    </dgm:pt>
    <dgm:pt modelId="{87490762-5CF7-463F-9884-8B7ACA86DD36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представление окружающих взрослых о </a:t>
          </a:r>
          <a:r>
            <a:rPr kumimoji="0" lang="ru-RU" sz="2000" b="1" i="0" u="none" strike="noStrike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креативности</a:t>
          </a:r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 как отклонении от нормы</a:t>
          </a:r>
          <a:endParaRPr lang="ru-RU" sz="2000" b="1" dirty="0"/>
        </a:p>
      </dgm:t>
    </dgm:pt>
    <dgm:pt modelId="{5AC17AF3-A663-47B0-BD0B-6475381A9F5B}" type="parTrans" cxnId="{40612DC6-5AFD-4F43-9015-8C599649DE4D}">
      <dgm:prSet/>
      <dgm:spPr/>
      <dgm:t>
        <a:bodyPr/>
        <a:lstStyle/>
        <a:p>
          <a:endParaRPr lang="ru-RU"/>
        </a:p>
      </dgm:t>
    </dgm:pt>
    <dgm:pt modelId="{3E7D5960-BDCC-47DB-B1B0-1C02E33BC3DA}" type="sibTrans" cxnId="{40612DC6-5AFD-4F43-9015-8C599649DE4D}">
      <dgm:prSet/>
      <dgm:spPr/>
      <dgm:t>
        <a:bodyPr/>
        <a:lstStyle/>
        <a:p>
          <a:endParaRPr lang="ru-RU"/>
        </a:p>
      </dgm:t>
    </dgm:pt>
    <dgm:pt modelId="{3D8D02C3-27A3-4CD6-BD52-3D91C72B9708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запрет вопросов и ограничение инициативы</a:t>
          </a:r>
          <a:endParaRPr lang="ru-RU" sz="2000" b="1" dirty="0"/>
        </a:p>
      </dgm:t>
    </dgm:pt>
    <dgm:pt modelId="{37A7115F-FE0B-4B48-8A93-C26429F45D28}" type="parTrans" cxnId="{650BAAA1-A8C3-4798-AC3E-815F8BE843FB}">
      <dgm:prSet/>
      <dgm:spPr/>
      <dgm:t>
        <a:bodyPr/>
        <a:lstStyle/>
        <a:p>
          <a:endParaRPr lang="ru-RU"/>
        </a:p>
      </dgm:t>
    </dgm:pt>
    <dgm:pt modelId="{CCCC09D2-0051-4F0A-AF32-041E5DE355B0}" type="sibTrans" cxnId="{650BAAA1-A8C3-4798-AC3E-815F8BE843FB}">
      <dgm:prSet/>
      <dgm:spPr/>
      <dgm:t>
        <a:bodyPr/>
        <a:lstStyle/>
        <a:p>
          <a:endParaRPr lang="ru-RU"/>
        </a:p>
      </dgm:t>
    </dgm:pt>
    <dgm:pt modelId="{720C1240-A0DB-4078-B5C7-D53595E30BD8}">
      <dgm:prSet phldrT="[Текст]" custT="1"/>
      <dgm:spPr/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Times New Roman" pitchFamily="18" charset="0"/>
            </a:rPr>
            <a:t>жесткое разграничение трудовой и игровой активности ребенка</a:t>
          </a:r>
          <a:endParaRPr lang="ru-RU" sz="2000" b="1" dirty="0"/>
        </a:p>
      </dgm:t>
    </dgm:pt>
    <dgm:pt modelId="{7D4EAAA8-024C-4A5C-BFA0-FFCADE69896B}" type="parTrans" cxnId="{130310E4-A6AA-499A-994F-AFA80A9DD933}">
      <dgm:prSet/>
      <dgm:spPr/>
      <dgm:t>
        <a:bodyPr/>
        <a:lstStyle/>
        <a:p>
          <a:endParaRPr lang="ru-RU"/>
        </a:p>
      </dgm:t>
    </dgm:pt>
    <dgm:pt modelId="{0400F002-B811-4CB0-9552-8FAF3857CC5B}" type="sibTrans" cxnId="{130310E4-A6AA-499A-994F-AFA80A9DD933}">
      <dgm:prSet/>
      <dgm:spPr/>
      <dgm:t>
        <a:bodyPr/>
        <a:lstStyle/>
        <a:p>
          <a:endParaRPr lang="ru-RU"/>
        </a:p>
      </dgm:t>
    </dgm:pt>
    <dgm:pt modelId="{E9C83AC9-0537-4794-B9A4-0CBDAC225A4A}" type="pres">
      <dgm:prSet presAssocID="{B5218148-FDB8-42D7-85A6-C73672CD9C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5691BC-6226-4597-A259-C8DE96C81F0D}" type="pres">
      <dgm:prSet presAssocID="{DC77C239-356C-4082-9616-51BB432A04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35415-01C4-4F2C-97F0-98CD3BEBA052}" type="pres">
      <dgm:prSet presAssocID="{BBBCBEC7-2D8C-41FA-ABB2-40018B7F8D8B}" presName="sibTrans" presStyleCnt="0"/>
      <dgm:spPr/>
    </dgm:pt>
    <dgm:pt modelId="{049AA22B-C0AD-4A06-B11F-989381F577F2}" type="pres">
      <dgm:prSet presAssocID="{316593C8-CF5E-4B0D-AFDA-1FEA060CA5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707AC-14AD-4A4C-8C8E-D44213F92629}" type="pres">
      <dgm:prSet presAssocID="{C537C52B-83C9-4B3F-AE48-B4D46DAF21C6}" presName="sibTrans" presStyleCnt="0"/>
      <dgm:spPr/>
    </dgm:pt>
    <dgm:pt modelId="{FBA661F3-988D-42E3-A58E-67F53AFD5744}" type="pres">
      <dgm:prSet presAssocID="{3D8D02C3-27A3-4CD6-BD52-3D91C72B97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4D18A-0664-4241-9759-8C0E7EFB0F61}" type="pres">
      <dgm:prSet presAssocID="{CCCC09D2-0051-4F0A-AF32-041E5DE355B0}" presName="sibTrans" presStyleCnt="0"/>
      <dgm:spPr/>
    </dgm:pt>
    <dgm:pt modelId="{2F0AB986-6DF7-448E-855B-2F8465CD4D52}" type="pres">
      <dgm:prSet presAssocID="{720C1240-A0DB-4078-B5C7-D53595E30B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4CBA-6987-4E8A-A6BD-3BFCF6C1EC0D}" type="pres">
      <dgm:prSet presAssocID="{0400F002-B811-4CB0-9552-8FAF3857CC5B}" presName="sibTrans" presStyleCnt="0"/>
      <dgm:spPr/>
    </dgm:pt>
    <dgm:pt modelId="{8B3FF79B-D1DE-41F9-99DE-0E2C152DD88C}" type="pres">
      <dgm:prSet presAssocID="{4416AE8A-9EC1-4486-A0CB-A32F46780F0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8B8E2-47D2-486E-AACA-EF44F61C1EEF}" type="pres">
      <dgm:prSet presAssocID="{7FC03D79-B3F8-41D6-8A42-673D000E50D3}" presName="sibTrans" presStyleCnt="0"/>
      <dgm:spPr/>
    </dgm:pt>
    <dgm:pt modelId="{1F568D82-1013-434A-A8CE-F48EDCE4C943}" type="pres">
      <dgm:prSet presAssocID="{87490762-5CF7-463F-9884-8B7ACA86DD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0BAAA1-A8C3-4798-AC3E-815F8BE843FB}" srcId="{B5218148-FDB8-42D7-85A6-C73672CD9CD3}" destId="{3D8D02C3-27A3-4CD6-BD52-3D91C72B9708}" srcOrd="2" destOrd="0" parTransId="{37A7115F-FE0B-4B48-8A93-C26429F45D28}" sibTransId="{CCCC09D2-0051-4F0A-AF32-041E5DE355B0}"/>
    <dgm:cxn modelId="{58975160-C23F-4269-8E8A-751B0B2AAB47}" srcId="{B5218148-FDB8-42D7-85A6-C73672CD9CD3}" destId="{4416AE8A-9EC1-4486-A0CB-A32F46780F05}" srcOrd="4" destOrd="0" parTransId="{62BDC3CD-0791-458D-8BCF-05BBBE0D564F}" sibTransId="{7FC03D79-B3F8-41D6-8A42-673D000E50D3}"/>
    <dgm:cxn modelId="{50907E66-AA99-4596-97BF-3A4BEAD57D91}" type="presOf" srcId="{4416AE8A-9EC1-4486-A0CB-A32F46780F05}" destId="{8B3FF79B-D1DE-41F9-99DE-0E2C152DD88C}" srcOrd="0" destOrd="0" presId="urn:microsoft.com/office/officeart/2005/8/layout/default"/>
    <dgm:cxn modelId="{8D28EF2A-A2B8-4018-8931-4C46276C7531}" type="presOf" srcId="{DC77C239-356C-4082-9616-51BB432A04D6}" destId="{525691BC-6226-4597-A259-C8DE96C81F0D}" srcOrd="0" destOrd="0" presId="urn:microsoft.com/office/officeart/2005/8/layout/default"/>
    <dgm:cxn modelId="{0CE3D034-500F-423F-96A3-F58DF33346D2}" type="presOf" srcId="{316593C8-CF5E-4B0D-AFDA-1FEA060CA577}" destId="{049AA22B-C0AD-4A06-B11F-989381F577F2}" srcOrd="0" destOrd="0" presId="urn:microsoft.com/office/officeart/2005/8/layout/default"/>
    <dgm:cxn modelId="{E7308D16-A5F6-4112-9A0E-0A526F245FD4}" type="presOf" srcId="{87490762-5CF7-463F-9884-8B7ACA86DD36}" destId="{1F568D82-1013-434A-A8CE-F48EDCE4C943}" srcOrd="0" destOrd="0" presId="urn:microsoft.com/office/officeart/2005/8/layout/default"/>
    <dgm:cxn modelId="{979C68C2-8D71-447C-8479-748A41EBFC90}" type="presOf" srcId="{3D8D02C3-27A3-4CD6-BD52-3D91C72B9708}" destId="{FBA661F3-988D-42E3-A58E-67F53AFD5744}" srcOrd="0" destOrd="0" presId="urn:microsoft.com/office/officeart/2005/8/layout/default"/>
    <dgm:cxn modelId="{130310E4-A6AA-499A-994F-AFA80A9DD933}" srcId="{B5218148-FDB8-42D7-85A6-C73672CD9CD3}" destId="{720C1240-A0DB-4078-B5C7-D53595E30BD8}" srcOrd="3" destOrd="0" parTransId="{7D4EAAA8-024C-4A5C-BFA0-FFCADE69896B}" sibTransId="{0400F002-B811-4CB0-9552-8FAF3857CC5B}"/>
    <dgm:cxn modelId="{651D259C-B6F6-4B44-BD6C-93F6AE1525C1}" type="presOf" srcId="{B5218148-FDB8-42D7-85A6-C73672CD9CD3}" destId="{E9C83AC9-0537-4794-B9A4-0CBDAC225A4A}" srcOrd="0" destOrd="0" presId="urn:microsoft.com/office/officeart/2005/8/layout/default"/>
    <dgm:cxn modelId="{40612DC6-5AFD-4F43-9015-8C599649DE4D}" srcId="{B5218148-FDB8-42D7-85A6-C73672CD9CD3}" destId="{87490762-5CF7-463F-9884-8B7ACA86DD36}" srcOrd="5" destOrd="0" parTransId="{5AC17AF3-A663-47B0-BD0B-6475381A9F5B}" sibTransId="{3E7D5960-BDCC-47DB-B1B0-1C02E33BC3DA}"/>
    <dgm:cxn modelId="{DC3C9988-9096-461D-94C7-C355FC3A8C61}" type="presOf" srcId="{720C1240-A0DB-4078-B5C7-D53595E30BD8}" destId="{2F0AB986-6DF7-448E-855B-2F8465CD4D52}" srcOrd="0" destOrd="0" presId="urn:microsoft.com/office/officeart/2005/8/layout/default"/>
    <dgm:cxn modelId="{A0553725-A7F9-438F-ACD7-FA8B1F2915A9}" srcId="{B5218148-FDB8-42D7-85A6-C73672CD9CD3}" destId="{316593C8-CF5E-4B0D-AFDA-1FEA060CA577}" srcOrd="1" destOrd="0" parTransId="{EBF3DE10-C5B7-45A5-A243-0941456E2262}" sibTransId="{C537C52B-83C9-4B3F-AE48-B4D46DAF21C6}"/>
    <dgm:cxn modelId="{52B915F2-F925-4C00-8B5D-F285E65C8004}" srcId="{B5218148-FDB8-42D7-85A6-C73672CD9CD3}" destId="{DC77C239-356C-4082-9616-51BB432A04D6}" srcOrd="0" destOrd="0" parTransId="{9236A3DB-23AE-49F0-A4C6-45A80BCF6057}" sibTransId="{BBBCBEC7-2D8C-41FA-ABB2-40018B7F8D8B}"/>
    <dgm:cxn modelId="{573897C7-6754-4B6F-99C0-7675BA84B46F}" type="presParOf" srcId="{E9C83AC9-0537-4794-B9A4-0CBDAC225A4A}" destId="{525691BC-6226-4597-A259-C8DE96C81F0D}" srcOrd="0" destOrd="0" presId="urn:microsoft.com/office/officeart/2005/8/layout/default"/>
    <dgm:cxn modelId="{73C3EC76-3560-4C01-9418-99FAA2F849B7}" type="presParOf" srcId="{E9C83AC9-0537-4794-B9A4-0CBDAC225A4A}" destId="{3C835415-01C4-4F2C-97F0-98CD3BEBA052}" srcOrd="1" destOrd="0" presId="urn:microsoft.com/office/officeart/2005/8/layout/default"/>
    <dgm:cxn modelId="{6A01E4F5-9F65-4821-96BF-CFD8CBEAF3EF}" type="presParOf" srcId="{E9C83AC9-0537-4794-B9A4-0CBDAC225A4A}" destId="{049AA22B-C0AD-4A06-B11F-989381F577F2}" srcOrd="2" destOrd="0" presId="urn:microsoft.com/office/officeart/2005/8/layout/default"/>
    <dgm:cxn modelId="{9B65935E-D2CF-4D33-ACE9-86C6546D268A}" type="presParOf" srcId="{E9C83AC9-0537-4794-B9A4-0CBDAC225A4A}" destId="{5B5707AC-14AD-4A4C-8C8E-D44213F92629}" srcOrd="3" destOrd="0" presId="urn:microsoft.com/office/officeart/2005/8/layout/default"/>
    <dgm:cxn modelId="{08BDDC94-AC4A-478D-8CE4-413E6BDFFD17}" type="presParOf" srcId="{E9C83AC9-0537-4794-B9A4-0CBDAC225A4A}" destId="{FBA661F3-988D-42E3-A58E-67F53AFD5744}" srcOrd="4" destOrd="0" presId="urn:microsoft.com/office/officeart/2005/8/layout/default"/>
    <dgm:cxn modelId="{1F8B5DA2-0490-47B4-8F9B-C2D766A76EA7}" type="presParOf" srcId="{E9C83AC9-0537-4794-B9A4-0CBDAC225A4A}" destId="{8084D18A-0664-4241-9759-8C0E7EFB0F61}" srcOrd="5" destOrd="0" presId="urn:microsoft.com/office/officeart/2005/8/layout/default"/>
    <dgm:cxn modelId="{91D778EC-DB98-43DD-8479-A2B5B65EC66B}" type="presParOf" srcId="{E9C83AC9-0537-4794-B9A4-0CBDAC225A4A}" destId="{2F0AB986-6DF7-448E-855B-2F8465CD4D52}" srcOrd="6" destOrd="0" presId="urn:microsoft.com/office/officeart/2005/8/layout/default"/>
    <dgm:cxn modelId="{D31434D3-B4CB-499C-BB6A-D8C8DE2D0321}" type="presParOf" srcId="{E9C83AC9-0537-4794-B9A4-0CBDAC225A4A}" destId="{D3704CBA-6987-4E8A-A6BD-3BFCF6C1EC0D}" srcOrd="7" destOrd="0" presId="urn:microsoft.com/office/officeart/2005/8/layout/default"/>
    <dgm:cxn modelId="{EFCFA298-C946-4051-AAD4-66CFB4EEFA87}" type="presParOf" srcId="{E9C83AC9-0537-4794-B9A4-0CBDAC225A4A}" destId="{8B3FF79B-D1DE-41F9-99DE-0E2C152DD88C}" srcOrd="8" destOrd="0" presId="urn:microsoft.com/office/officeart/2005/8/layout/default"/>
    <dgm:cxn modelId="{70578ED8-0DD6-46C4-8BFF-82FF54CFC598}" type="presParOf" srcId="{E9C83AC9-0537-4794-B9A4-0CBDAC225A4A}" destId="{1398B8E2-47D2-486E-AACA-EF44F61C1EEF}" srcOrd="9" destOrd="0" presId="urn:microsoft.com/office/officeart/2005/8/layout/default"/>
    <dgm:cxn modelId="{BF7E0950-7928-463C-86F6-CDA8A9DA2C8F}" type="presParOf" srcId="{E9C83AC9-0537-4794-B9A4-0CBDAC225A4A}" destId="{1F568D82-1013-434A-A8CE-F48EDCE4C943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2EF5-C34F-4834-B7F6-3D693A1CD6C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24FA-310E-46CE-8D55-94153611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aden.ru/uploads/posts/2020-07/1593790527_42-p-svetlii-fon-dlya-prezentatsii-5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000108"/>
            <a:ext cx="87868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Аксайского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района детский сад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вида №22 "Ромашка" второй категории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Тема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«Проблема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креативного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мышления у детей дошкольного возраста в образовательных областях в условиях ФГОС ДО»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Выполнил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Педагог-психолог высшей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 квалификационной 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категории</a:t>
            </a:r>
          </a:p>
          <a:p>
            <a:pPr algn="r"/>
            <a:r>
              <a:rPr lang="ru-RU" dirty="0" err="1" smtClean="0">
                <a:latin typeface="Arial" pitchFamily="34" charset="0"/>
                <a:cs typeface="Arial" pitchFamily="34" charset="0"/>
              </a:rPr>
              <a:t>Кряжкова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Е.В.</a:t>
            </a: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dirty="0">
                <a:latin typeface="Arial" pitchFamily="34" charset="0"/>
                <a:cs typeface="Arial" pitchFamily="34" charset="0"/>
              </a:rPr>
              <a:t>г.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Home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00570"/>
            <a:ext cx="1571604" cy="235743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tretch>
            <a:fillRect/>
          </a:stretch>
        </p:blipFill>
        <p:spPr bwMode="auto">
          <a:xfrm>
            <a:off x="0" y="0"/>
            <a:ext cx="9205063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4929198"/>
          <a:ext cx="7786741" cy="1632702"/>
        </p:xfrm>
        <a:graphic>
          <a:graphicData uri="http://schemas.openxmlformats.org/drawingml/2006/table">
            <a:tbl>
              <a:tblPr/>
              <a:tblGrid>
                <a:gridCol w="1289959"/>
                <a:gridCol w="922619"/>
                <a:gridCol w="785934"/>
                <a:gridCol w="993099"/>
                <a:gridCol w="800885"/>
                <a:gridCol w="922619"/>
                <a:gridCol w="1035813"/>
                <a:gridCol w="1035813"/>
              </a:tblGrid>
              <a:tr h="3571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значение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Беглость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Гибкость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Оригинальность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Общий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уровень, кол-во/%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16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/ 59%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Низкий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-32" y="242366"/>
            <a:ext cx="4293869" cy="757742"/>
            <a:chOff x="4338" y="213065"/>
            <a:chExt cx="4293869" cy="75774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38" y="213065"/>
              <a:ext cx="4293869" cy="7577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6532" y="235259"/>
              <a:ext cx="4249481" cy="713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Психологическая диагностика</a:t>
              </a:r>
              <a:endParaRPr lang="ru-RU" sz="2500" kern="1200" dirty="0"/>
            </a:p>
          </p:txBody>
        </p:sp>
      </p:grpSp>
      <p:graphicFrame>
        <p:nvGraphicFramePr>
          <p:cNvPr id="13" name="Диаграмма 12"/>
          <p:cNvGraphicFramePr/>
          <p:nvPr/>
        </p:nvGraphicFramePr>
        <p:xfrm>
          <a:off x="642910" y="1285860"/>
          <a:ext cx="7858180" cy="324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05798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571472" y="1071546"/>
          <a:ext cx="792961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4500570"/>
          <a:ext cx="8715437" cy="2041832"/>
        </p:xfrm>
        <a:graphic>
          <a:graphicData uri="http://schemas.openxmlformats.org/drawingml/2006/table">
            <a:tbl>
              <a:tblPr/>
              <a:tblGrid>
                <a:gridCol w="3571901"/>
                <a:gridCol w="1714512"/>
                <a:gridCol w="1714512"/>
                <a:gridCol w="1714512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Высокий,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 / %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 / %</a:t>
                      </a:r>
                      <a:endParaRPr lang="ru-RU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Низкий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 / %</a:t>
                      </a:r>
                      <a:endParaRPr lang="ru-RU" sz="2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Основная 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образовательная программа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52%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/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48%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0%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Креативное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мышление</a:t>
                      </a: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11%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600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59%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ru-RU" sz="1600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26%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- 11</a:t>
                      </a:r>
                      <a:r>
                        <a:rPr lang="ru-RU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41%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11%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/</a:t>
                      </a:r>
                      <a:r>
                        <a:rPr lang="ru-RU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26%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60" marR="6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2558" y="214290"/>
            <a:ext cx="411369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Сравнительный анализ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s://fc.vseosvita.ua/000g7l-6493/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4428"/>
            <a:ext cx="2214578" cy="1633572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84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05798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71438" y="1928802"/>
          <a:ext cx="90011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42844" y="142852"/>
            <a:ext cx="8929750" cy="1907394"/>
            <a:chOff x="0" y="0"/>
            <a:chExt cx="9144000" cy="19073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90739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90739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3200" b="1" i="0" u="none" strike="noStrike" kern="1200" cap="none" normalizeH="0" baseline="0" dirty="0" smtClean="0">
                  <a:ln/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Тормозящие условия для проявления и развитие </a:t>
              </a:r>
              <a:r>
                <a:rPr kumimoji="0" lang="ru-RU" sz="3200" b="1" i="0" u="none" strike="noStrike" kern="1200" cap="none" normalizeH="0" baseline="0" dirty="0" err="1" smtClean="0">
                  <a:ln/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креативности</a:t>
              </a:r>
              <a:r>
                <a:rPr kumimoji="0" lang="ru-RU" sz="3200" b="1" i="0" u="none" strike="noStrike" kern="1200" cap="none" normalizeH="0" baseline="0" dirty="0" smtClean="0">
                  <a:ln/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в детстве (</a:t>
              </a:r>
              <a:r>
                <a:rPr kumimoji="0" lang="ru-RU" sz="3200" b="1" i="0" u="none" strike="noStrike" kern="1200" cap="none" normalizeH="0" baseline="0" dirty="0" err="1" smtClean="0">
                  <a:ln/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П.Торренс</a:t>
              </a:r>
              <a:r>
                <a:rPr kumimoji="0" lang="ru-RU" sz="3200" b="1" i="0" u="none" strike="noStrike" kern="1200" cap="none" normalizeH="0" baseline="0" dirty="0" smtClean="0">
                  <a:ln/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lang="ru-RU" sz="32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0506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50057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Тема презентации 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«Проблема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креативного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мышления у детей дошкольного возраста в образовательных областях в условиях ФГОС ДО»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Выполнила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Кряжкова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Екатерина Владимировна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285992"/>
            <a:ext cx="6679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753/00034f2a-fb3426dd/img8.jpg"/>
          <p:cNvPicPr>
            <a:picLocks noChangeAspect="1" noChangeArrowheads="1"/>
          </p:cNvPicPr>
          <p:nvPr/>
        </p:nvPicPr>
        <p:blipFill>
          <a:blip r:embed="rId2">
            <a:lum bright="57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-24"/>
            <a:ext cx="8001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Аксайского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 детский сад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вида № 22 «Ромашка» второй категории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Кряжкова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 Владимировна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s://apf.mail.ru/cgi-bin/readmsg?id=16032691810298066619;0;1&amp;exif=1&amp;full=1&amp;x-email=e.kryazhkov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Home\Pictures\Эмблема детского са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1838"/>
            <a:ext cx="2000264" cy="227616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714884"/>
            <a:ext cx="400049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714854"/>
            <a:ext cx="2928958" cy="214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ПСИХОЛОГИЯ2\ФОТО САД\Фото самооценка\10-07-2017_11-17-04\IMG_1354-10-07-17-11-10.JPG"/>
          <p:cNvPicPr>
            <a:picLocks noChangeAspect="1" noChangeArrowheads="1"/>
          </p:cNvPicPr>
          <p:nvPr/>
        </p:nvPicPr>
        <p:blipFill>
          <a:blip r:embed="rId6"/>
          <a:srcRect b="9615"/>
          <a:stretch>
            <a:fillRect/>
          </a:stretch>
        </p:blipFill>
        <p:spPr bwMode="auto">
          <a:xfrm>
            <a:off x="342940" y="1500180"/>
            <a:ext cx="2786063" cy="335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МБДОУ детский сад № 22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29" y="1500174"/>
            <a:ext cx="5514975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>
            <a:lum bright="55000"/>
          </a:blip>
          <a:stretch>
            <a:fillRect/>
          </a:stretch>
        </p:blipFill>
        <p:spPr bwMode="auto">
          <a:xfrm>
            <a:off x="-61798" y="0"/>
            <a:ext cx="92057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ДО</a:t>
            </a:r>
            <a:br>
              <a:rPr lang="ru-RU" dirty="0" smtClean="0"/>
            </a:br>
            <a:r>
              <a:rPr lang="ru-RU" sz="1600" dirty="0" smtClean="0"/>
              <a:t>(приказ № 1155 от 17.10.2013)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05798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42844" y="1071546"/>
          <a:ext cx="87868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6257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Образовательные области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tretch>
            <a:fillRect/>
          </a:stretch>
        </p:blipFill>
        <p:spPr bwMode="auto">
          <a:xfrm>
            <a:off x="0" y="0"/>
            <a:ext cx="920506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286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Значительный вклад в изучение проблемы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креативности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внесли исследователи творческого мышления: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М.Вертгеймер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 Дж.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Гилфорд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 К.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Дункер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 А.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Маслоу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 К.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Роджерс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П.Торенс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nlm_nlmuid_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316038" cy="1871662"/>
          </a:xfrm>
          <a:prstGeom prst="round2Diag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Picture 7" descr="edward-palm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500174"/>
            <a:ext cx="1304925" cy="1943100"/>
          </a:xfrm>
          <a:prstGeom prst="round2Diag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" name="Picture 9" descr="dunk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500174"/>
            <a:ext cx="1300163" cy="1943100"/>
          </a:xfrm>
          <a:prstGeom prst="round2Diag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" name="Picture 11" descr="%D0%9C%D0%B0%D1%81%D0%BB%D0%BE%D1%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1500174"/>
            <a:ext cx="1577975" cy="1873250"/>
          </a:xfrm>
          <a:prstGeom prst="round2Diag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8" name="Picture 13" descr="Carl-Roge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500174"/>
            <a:ext cx="1357313" cy="1946275"/>
          </a:xfrm>
          <a:prstGeom prst="round2Diag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9" name="Picture 21" descr="DlIpe4BW4AAaq9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1500174"/>
            <a:ext cx="1465262" cy="1944687"/>
          </a:xfrm>
          <a:prstGeom prst="round2Diag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571876"/>
            <a:ext cx="928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Среди отечественных психологов можно отметить следующих ученых: </a:t>
            </a:r>
          </a:p>
          <a:p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Д.Б. Богоявленская, </a:t>
            </a:r>
            <a:r>
              <a:rPr lang="ru-RU" altLang="ko-KR" dirty="0" err="1" smtClean="0">
                <a:latin typeface="Arial" pitchFamily="34" charset="0"/>
                <a:cs typeface="Arial" pitchFamily="34" charset="0"/>
              </a:rPr>
              <a:t>А.В.Брушлинский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dirty="0" err="1" smtClean="0">
                <a:latin typeface="Arial" pitchFamily="34" charset="0"/>
                <a:cs typeface="Arial" pitchFamily="34" charset="0"/>
              </a:rPr>
              <a:t>Л.С.Выготский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, В.Н.Дружинин, </a:t>
            </a:r>
            <a:r>
              <a:rPr lang="ru-RU" altLang="ko-KR" dirty="0" err="1" smtClean="0">
                <a:latin typeface="Arial" pitchFamily="34" charset="0"/>
                <a:cs typeface="Arial" pitchFamily="34" charset="0"/>
              </a:rPr>
              <a:t>Н.С.Лейтес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altLang="ko-KR" sz="1100" dirty="0" smtClean="0">
                <a:latin typeface="Arial" pitchFamily="34" charset="0"/>
                <a:cs typeface="Arial" pitchFamily="34" charset="0"/>
              </a:rPr>
              <a:t>др.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 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4" descr="-1_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357694"/>
            <a:ext cx="1728788" cy="2276475"/>
          </a:xfrm>
          <a:prstGeom prst="round2Diag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Picture 26" descr="image0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4429132"/>
            <a:ext cx="1692275" cy="2205037"/>
          </a:xfrm>
          <a:prstGeom prst="round2Diag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" name="Picture 30" descr="I015963486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4286256"/>
            <a:ext cx="1824038" cy="2349500"/>
          </a:xfrm>
          <a:prstGeom prst="round2Diag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" name="Picture 32" descr="9edce1b2ca521f549fd7d72595abcf9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694" y="4357694"/>
            <a:ext cx="1614487" cy="2276475"/>
          </a:xfrm>
          <a:prstGeom prst="round2Diag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5" name="Picture 3" descr="komitet-po-informatizacii-i-svyazi-prinyal-uchastie-v-torzhestvennyx-meropriyatiyax-posvyashhennyx-150-letiyu-izobretatelya-televideniya-b-l-rozinga-583x48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36" y="4429132"/>
            <a:ext cx="2000264" cy="2175655"/>
          </a:xfrm>
          <a:prstGeom prst="round2Diag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05063" cy="6858000"/>
          </a:xfrm>
          <a:prstGeom prst="rect">
            <a:avLst/>
          </a:prstGeom>
          <a:noFill/>
        </p:spPr>
      </p:pic>
      <p:pic>
        <p:nvPicPr>
          <p:cNvPr id="10242" name="Picture 2" descr="https://ds04.infourok.ru/uploads/ex/0d6d/00150884-5010b11f/1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2500330" cy="1875248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47636" y="1785926"/>
          <a:ext cx="9096364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071670" y="500042"/>
            <a:ext cx="478634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Творческий  процесс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>
            <a:lum bright="43000"/>
          </a:blip>
          <a:stretch>
            <a:fillRect/>
          </a:stretch>
        </p:blipFill>
        <p:spPr bwMode="auto">
          <a:xfrm>
            <a:off x="0" y="0"/>
            <a:ext cx="9205063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4315" y="171933"/>
            <a:ext cx="821537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Методика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диагностикаи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вербальной и невербальной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креативности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Дж.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Гилфорд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П.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Торренс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модификации Е. Туник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 </a:t>
            </a:r>
            <a:r>
              <a:rPr lang="ru-RU" sz="1400" dirty="0" smtClean="0"/>
              <a:t>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1331436"/>
          <a:ext cx="8358251" cy="3669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6159"/>
                <a:gridCol w="1236159"/>
                <a:gridCol w="1236159"/>
                <a:gridCol w="1236159"/>
                <a:gridCol w="1236159"/>
                <a:gridCol w="941889"/>
                <a:gridCol w="1235567"/>
              </a:tblGrid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Использование предметов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Заключения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Слова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ПО….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Словесная ассоциация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Составление изображений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Эскизы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Спрятанная форма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97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 descr="https://www.slovogriz.ru/images/gazeta20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117386"/>
            <a:ext cx="1123950" cy="156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rukadelkino.ru/uploads/posts/2015-10/1443730861_raskraska_malenkiy_tigrenok_chitaet_knizhk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1" y="3474576"/>
            <a:ext cx="11904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nfinity-office.ru/Upload/Item/10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5" y="3474576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detskie-raskraski.ru/sites/default/files/detskie-raskraski-kniga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1" y="3403138"/>
            <a:ext cx="96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e-libra.net/files/books/2016/09/23/371853/Autogen_eBook_id8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7" y="3474576"/>
            <a:ext cx="1123950" cy="139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e-libra.net/files/books/2016/09/23/371853/Autogen_eBook_id9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1" y="3403138"/>
            <a:ext cx="766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forpsy.ru/imgs/142869/8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3" y="3474576"/>
            <a:ext cx="100760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28596" y="5380696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Беглость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беглость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воспроизведения идеи) — суммарное число ответов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Гибкость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число классов (категорий) ответов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Оригинальность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число ответов с необычным употреблением понятия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05063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85786" y="785795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14813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214813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214813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214813" algn="l"/>
              </a:tabLs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406" y="142852"/>
          <a:ext cx="904872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85720" y="5572140"/>
            <a:ext cx="8786842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4214813" algn="l"/>
              </a:tabLs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Количество детей, принимавших участие в диагностике: 27 человек, из них 15 девочек и 12 мальчиков.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6215082"/>
            <a:ext cx="8786842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4214813" algn="l"/>
              </a:tabLs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Диагностики проводились в игровой форме, фиксировались все ответы детей в листах-протоколах.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35880_11-p-istoricheskie-foni-dlya-prezentatsii-30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tretch>
            <a:fillRect/>
          </a:stretch>
        </p:blipFill>
        <p:spPr bwMode="auto">
          <a:xfrm>
            <a:off x="0" y="0"/>
            <a:ext cx="9205063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4857760"/>
          <a:ext cx="8929716" cy="1785950"/>
        </p:xfrm>
        <a:graphic>
          <a:graphicData uri="http://schemas.openxmlformats.org/drawingml/2006/table">
            <a:tbl>
              <a:tblPr/>
              <a:tblGrid>
                <a:gridCol w="1488286"/>
                <a:gridCol w="1488286"/>
                <a:gridCol w="1488286"/>
                <a:gridCol w="1488286"/>
                <a:gridCol w="1488286"/>
                <a:gridCol w="1488286"/>
              </a:tblGrid>
              <a:tr h="93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Физическое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развитие,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/%</a:t>
                      </a: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Социально-коммуникативное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кол-во/%</a:t>
                      </a: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Художественно-эстетическое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кол-во/%</a:t>
                      </a: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Познавательное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кол-во/%</a:t>
                      </a: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Речевое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кол-во/%</a:t>
                      </a: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кол-во/%</a:t>
                      </a: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В-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/ 48%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С-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Н-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В- 15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С- 12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Н- 0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В- 14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С-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/ 48%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Н- 0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В- 12 / 44%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С- 15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Н- 0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В- 14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С- 13 / 48%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Н- 0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В- 14 / 52%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С- 13 / 48%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Н- 0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1285860"/>
          <a:ext cx="91440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214290"/>
            <a:ext cx="4367310" cy="757742"/>
            <a:chOff x="4677079" y="213065"/>
            <a:chExt cx="4367310" cy="75774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677079" y="213065"/>
              <a:ext cx="4367310" cy="7577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699273" y="235259"/>
              <a:ext cx="4322922" cy="713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Педагогическая диагностика</a:t>
              </a:r>
              <a:endParaRPr lang="ru-RU" sz="2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933</Words>
  <Application>Microsoft Office PowerPoint</Application>
  <PresentationFormat>Экран (4:3)</PresentationFormat>
  <Paragraphs>224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ФГОС ДО (приказ № 1155 от 17.10.2013)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ROMASHKA</cp:lastModifiedBy>
  <cp:revision>124</cp:revision>
  <dcterms:created xsi:type="dcterms:W3CDTF">2020-11-17T08:09:49Z</dcterms:created>
  <dcterms:modified xsi:type="dcterms:W3CDTF">2022-12-16T11:34:58Z</dcterms:modified>
</cp:coreProperties>
</file>