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1.xml" ContentType="application/vnd.openxmlformats-officedocument.drawingml.diagramColors+xml"/>
  <Override PartName="/ppt/diagrams/colors2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diagrams/quickStyle2.xml" ContentType="application/vnd.openxmlformats-officedocument.drawingml.diagramStyl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9" r:id="rId4"/>
    <p:sldId id="258" r:id="rId5"/>
    <p:sldId id="260" r:id="rId6"/>
    <p:sldId id="261" r:id="rId7"/>
    <p:sldId id="264" r:id="rId8"/>
    <p:sldId id="262" r:id="rId9"/>
    <p:sldId id="263" r:id="rId1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8CCE0FD-2F69-4673-B85C-138FD4159607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775526A-8A71-42A9-B8A0-9E9ABE9CC2B1}">
      <dgm:prSet phldrT="[Текст]"/>
      <dgm:spPr/>
      <dgm:t>
        <a:bodyPr/>
        <a:lstStyle/>
        <a:p>
          <a:r>
            <a:rPr lang="ru-RU" dirty="0" smtClean="0"/>
            <a:t>Международные</a:t>
          </a:r>
          <a:endParaRPr lang="ru-RU" dirty="0"/>
        </a:p>
      </dgm:t>
    </dgm:pt>
    <dgm:pt modelId="{58BAECA4-1CCB-4DC8-834C-8D7B87C52AD3}" type="parTrans" cxnId="{07839E89-D29E-4925-B279-16CB873CC105}">
      <dgm:prSet/>
      <dgm:spPr/>
      <dgm:t>
        <a:bodyPr/>
        <a:lstStyle/>
        <a:p>
          <a:endParaRPr lang="ru-RU"/>
        </a:p>
      </dgm:t>
    </dgm:pt>
    <dgm:pt modelId="{4F8853A6-1416-49D5-85B5-6E174474317D}" type="sibTrans" cxnId="{07839E89-D29E-4925-B279-16CB873CC105}">
      <dgm:prSet/>
      <dgm:spPr/>
      <dgm:t>
        <a:bodyPr/>
        <a:lstStyle/>
        <a:p>
          <a:endParaRPr lang="ru-RU"/>
        </a:p>
      </dgm:t>
    </dgm:pt>
    <dgm:pt modelId="{8F3805E5-341F-410B-96BD-FAFAADB244C8}">
      <dgm:prSet phldrT="[Текст]"/>
      <dgm:spPr/>
      <dgm:t>
        <a:bodyPr/>
        <a:lstStyle/>
        <a:p>
          <a:r>
            <a:rPr lang="ru-RU" dirty="0" smtClean="0"/>
            <a:t>Федеральные</a:t>
          </a:r>
          <a:endParaRPr lang="ru-RU" dirty="0"/>
        </a:p>
      </dgm:t>
    </dgm:pt>
    <dgm:pt modelId="{FB7F22D6-11E7-4A3D-93E1-80260AD8F30B}" type="parTrans" cxnId="{3F9EF6A3-B216-4146-A78F-3AE57A2E689A}">
      <dgm:prSet/>
      <dgm:spPr/>
      <dgm:t>
        <a:bodyPr/>
        <a:lstStyle/>
        <a:p>
          <a:endParaRPr lang="ru-RU"/>
        </a:p>
      </dgm:t>
    </dgm:pt>
    <dgm:pt modelId="{8EFF754E-F851-4C1F-91DA-AF07581E846A}" type="sibTrans" cxnId="{3F9EF6A3-B216-4146-A78F-3AE57A2E689A}">
      <dgm:prSet/>
      <dgm:spPr/>
      <dgm:t>
        <a:bodyPr/>
        <a:lstStyle/>
        <a:p>
          <a:endParaRPr lang="ru-RU"/>
        </a:p>
      </dgm:t>
    </dgm:pt>
    <dgm:pt modelId="{021D70D8-D774-47CE-BAAC-37D8F9DDF142}">
      <dgm:prSet phldrT="[Текст]"/>
      <dgm:spPr/>
      <dgm:t>
        <a:bodyPr/>
        <a:lstStyle/>
        <a:p>
          <a:r>
            <a:rPr lang="ru-RU" dirty="0" smtClean="0"/>
            <a:t>Региональные</a:t>
          </a:r>
          <a:endParaRPr lang="ru-RU" dirty="0"/>
        </a:p>
      </dgm:t>
    </dgm:pt>
    <dgm:pt modelId="{ED97799C-E818-4F4B-9086-CB35259E137D}" type="parTrans" cxnId="{E1CC1869-86CB-4940-A5F3-323CB409BE92}">
      <dgm:prSet/>
      <dgm:spPr/>
      <dgm:t>
        <a:bodyPr/>
        <a:lstStyle/>
        <a:p>
          <a:endParaRPr lang="ru-RU"/>
        </a:p>
      </dgm:t>
    </dgm:pt>
    <dgm:pt modelId="{43A2BC56-3C26-4857-9A63-41921EF531DD}" type="sibTrans" cxnId="{E1CC1869-86CB-4940-A5F3-323CB409BE92}">
      <dgm:prSet/>
      <dgm:spPr/>
      <dgm:t>
        <a:bodyPr/>
        <a:lstStyle/>
        <a:p>
          <a:endParaRPr lang="ru-RU"/>
        </a:p>
      </dgm:t>
    </dgm:pt>
    <dgm:pt modelId="{85FB3FEA-7623-4DFF-9DBA-CB0F5DB41A23}">
      <dgm:prSet phldrT="[Текст]"/>
      <dgm:spPr/>
      <dgm:t>
        <a:bodyPr/>
        <a:lstStyle/>
        <a:p>
          <a:r>
            <a:rPr lang="ru-RU" dirty="0" smtClean="0"/>
            <a:t>Локальные акты МБДОУ</a:t>
          </a:r>
          <a:endParaRPr lang="ru-RU" dirty="0"/>
        </a:p>
      </dgm:t>
    </dgm:pt>
    <dgm:pt modelId="{1DF4D603-F2C1-4A06-AA25-2EA3CAF83C09}" type="parTrans" cxnId="{756B03F4-D443-44BF-9AAC-FE64401D16DC}">
      <dgm:prSet/>
      <dgm:spPr/>
      <dgm:t>
        <a:bodyPr/>
        <a:lstStyle/>
        <a:p>
          <a:endParaRPr lang="ru-RU"/>
        </a:p>
      </dgm:t>
    </dgm:pt>
    <dgm:pt modelId="{73702B7C-E2F9-410F-BA36-44A9F72DCE1F}" type="sibTrans" cxnId="{756B03F4-D443-44BF-9AAC-FE64401D16DC}">
      <dgm:prSet/>
      <dgm:spPr/>
      <dgm:t>
        <a:bodyPr/>
        <a:lstStyle/>
        <a:p>
          <a:endParaRPr lang="ru-RU"/>
        </a:p>
      </dgm:t>
    </dgm:pt>
    <dgm:pt modelId="{8B39288B-EF5D-4933-9C26-11E27930EE3D}" type="pres">
      <dgm:prSet presAssocID="{38CCE0FD-2F69-4673-B85C-138FD4159607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4F1564A-A2B1-47AE-8585-A400A3B0AD47}" type="pres">
      <dgm:prSet presAssocID="{9775526A-8A71-42A9-B8A0-9E9ABE9CC2B1}" presName="parentLin" presStyleCnt="0"/>
      <dgm:spPr/>
    </dgm:pt>
    <dgm:pt modelId="{D409CB4C-FBD2-4745-B73D-42A10FED9804}" type="pres">
      <dgm:prSet presAssocID="{9775526A-8A71-42A9-B8A0-9E9ABE9CC2B1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70C79509-DCE8-4B6E-8505-8127993BE32D}" type="pres">
      <dgm:prSet presAssocID="{9775526A-8A71-42A9-B8A0-9E9ABE9CC2B1}" presName="parentText" presStyleLbl="node1" presStyleIdx="0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CAF0BC-B3ED-4FD9-9AFF-B36F88B874CC}" type="pres">
      <dgm:prSet presAssocID="{9775526A-8A71-42A9-B8A0-9E9ABE9CC2B1}" presName="negativeSpace" presStyleCnt="0"/>
      <dgm:spPr/>
    </dgm:pt>
    <dgm:pt modelId="{34C5793A-D125-4C15-A68C-2E6755F5833D}" type="pres">
      <dgm:prSet presAssocID="{9775526A-8A71-42A9-B8A0-9E9ABE9CC2B1}" presName="childText" presStyleLbl="conFgAcc1" presStyleIdx="0" presStyleCnt="4">
        <dgm:presLayoutVars>
          <dgm:bulletEnabled val="1"/>
        </dgm:presLayoutVars>
      </dgm:prSet>
      <dgm:spPr/>
    </dgm:pt>
    <dgm:pt modelId="{0297E722-32B2-4141-ADAE-17404513C0A3}" type="pres">
      <dgm:prSet presAssocID="{4F8853A6-1416-49D5-85B5-6E174474317D}" presName="spaceBetweenRectangles" presStyleCnt="0"/>
      <dgm:spPr/>
    </dgm:pt>
    <dgm:pt modelId="{D18D8B64-D71F-4CD2-95FA-2C3FBA5A1585}" type="pres">
      <dgm:prSet presAssocID="{8F3805E5-341F-410B-96BD-FAFAADB244C8}" presName="parentLin" presStyleCnt="0"/>
      <dgm:spPr/>
    </dgm:pt>
    <dgm:pt modelId="{84199849-0D99-4225-AE6D-2D32A5905417}" type="pres">
      <dgm:prSet presAssocID="{8F3805E5-341F-410B-96BD-FAFAADB244C8}" presName="parentLeftMargin" presStyleLbl="node1" presStyleIdx="0" presStyleCnt="4"/>
      <dgm:spPr/>
      <dgm:t>
        <a:bodyPr/>
        <a:lstStyle/>
        <a:p>
          <a:endParaRPr lang="ru-RU"/>
        </a:p>
      </dgm:t>
    </dgm:pt>
    <dgm:pt modelId="{29DE099E-27D4-466D-924A-F38E1BEF592B}" type="pres">
      <dgm:prSet presAssocID="{8F3805E5-341F-410B-96BD-FAFAADB244C8}" presName="parentText" presStyleLbl="node1" presStyleIdx="1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3FEA72-5731-4319-8A10-8DFC1AECADDE}" type="pres">
      <dgm:prSet presAssocID="{8F3805E5-341F-410B-96BD-FAFAADB244C8}" presName="negativeSpace" presStyleCnt="0"/>
      <dgm:spPr/>
    </dgm:pt>
    <dgm:pt modelId="{02197AD5-7300-4759-B9C6-F1C7C612CAE3}" type="pres">
      <dgm:prSet presAssocID="{8F3805E5-341F-410B-96BD-FAFAADB244C8}" presName="childText" presStyleLbl="conFgAcc1" presStyleIdx="1" presStyleCnt="4">
        <dgm:presLayoutVars>
          <dgm:bulletEnabled val="1"/>
        </dgm:presLayoutVars>
      </dgm:prSet>
      <dgm:spPr/>
    </dgm:pt>
    <dgm:pt modelId="{3FD98D8A-794F-4AAA-B956-10177A4E8D5E}" type="pres">
      <dgm:prSet presAssocID="{8EFF754E-F851-4C1F-91DA-AF07581E846A}" presName="spaceBetweenRectangles" presStyleCnt="0"/>
      <dgm:spPr/>
    </dgm:pt>
    <dgm:pt modelId="{C370658F-5748-4CF8-A606-140CA9934D89}" type="pres">
      <dgm:prSet presAssocID="{021D70D8-D774-47CE-BAAC-37D8F9DDF142}" presName="parentLin" presStyleCnt="0"/>
      <dgm:spPr/>
    </dgm:pt>
    <dgm:pt modelId="{43BB2D6F-C108-46CF-8AB5-F288A3453A9E}" type="pres">
      <dgm:prSet presAssocID="{021D70D8-D774-47CE-BAAC-37D8F9DDF142}" presName="parentLeftMargin" presStyleLbl="node1" presStyleIdx="1" presStyleCnt="4"/>
      <dgm:spPr/>
      <dgm:t>
        <a:bodyPr/>
        <a:lstStyle/>
        <a:p>
          <a:endParaRPr lang="ru-RU"/>
        </a:p>
      </dgm:t>
    </dgm:pt>
    <dgm:pt modelId="{A8320A9B-9C62-4775-BA49-51CB2A2EC48A}" type="pres">
      <dgm:prSet presAssocID="{021D70D8-D774-47CE-BAAC-37D8F9DDF142}" presName="parentText" presStyleLbl="node1" presStyleIdx="2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A2329ED-D956-4584-87FE-D174887B6057}" type="pres">
      <dgm:prSet presAssocID="{021D70D8-D774-47CE-BAAC-37D8F9DDF142}" presName="negativeSpace" presStyleCnt="0"/>
      <dgm:spPr/>
    </dgm:pt>
    <dgm:pt modelId="{7B21CB88-25A4-4424-B28E-FF8A0220BDD7}" type="pres">
      <dgm:prSet presAssocID="{021D70D8-D774-47CE-BAAC-37D8F9DDF142}" presName="childText" presStyleLbl="conFgAcc1" presStyleIdx="2" presStyleCnt="4">
        <dgm:presLayoutVars>
          <dgm:bulletEnabled val="1"/>
        </dgm:presLayoutVars>
      </dgm:prSet>
      <dgm:spPr/>
    </dgm:pt>
    <dgm:pt modelId="{D8995EDB-A495-4540-8095-02B0FCF7767C}" type="pres">
      <dgm:prSet presAssocID="{43A2BC56-3C26-4857-9A63-41921EF531DD}" presName="spaceBetweenRectangles" presStyleCnt="0"/>
      <dgm:spPr/>
    </dgm:pt>
    <dgm:pt modelId="{72C664D3-BC5A-4F31-A8D2-8FD2134F50E2}" type="pres">
      <dgm:prSet presAssocID="{85FB3FEA-7623-4DFF-9DBA-CB0F5DB41A23}" presName="parentLin" presStyleCnt="0"/>
      <dgm:spPr/>
    </dgm:pt>
    <dgm:pt modelId="{925AA078-C649-4699-A538-8A6DD544F071}" type="pres">
      <dgm:prSet presAssocID="{85FB3FEA-7623-4DFF-9DBA-CB0F5DB41A23}" presName="parentLeftMargin" presStyleLbl="node1" presStyleIdx="2" presStyleCnt="4"/>
      <dgm:spPr/>
      <dgm:t>
        <a:bodyPr/>
        <a:lstStyle/>
        <a:p>
          <a:endParaRPr lang="ru-RU"/>
        </a:p>
      </dgm:t>
    </dgm:pt>
    <dgm:pt modelId="{3575957C-B445-4263-A44E-456525991C1B}" type="pres">
      <dgm:prSet presAssocID="{85FB3FEA-7623-4DFF-9DBA-CB0F5DB41A23}" presName="parentText" presStyleLbl="node1" presStyleIdx="3" presStyleCnt="4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FCD9EF-A5B1-4058-9DF6-699A20C3B805}" type="pres">
      <dgm:prSet presAssocID="{85FB3FEA-7623-4DFF-9DBA-CB0F5DB41A23}" presName="negativeSpace" presStyleCnt="0"/>
      <dgm:spPr/>
    </dgm:pt>
    <dgm:pt modelId="{72527AEA-4B82-4415-8545-6B553FC831D5}" type="pres">
      <dgm:prSet presAssocID="{85FB3FEA-7623-4DFF-9DBA-CB0F5DB41A23}" presName="childText" presStyleLbl="conFgAcc1" presStyleIdx="3" presStyleCnt="4">
        <dgm:presLayoutVars>
          <dgm:bulletEnabled val="1"/>
        </dgm:presLayoutVars>
      </dgm:prSet>
      <dgm:spPr/>
    </dgm:pt>
  </dgm:ptLst>
  <dgm:cxnLst>
    <dgm:cxn modelId="{7AB8855B-B762-4D99-9090-B6B457FE8A75}" type="presOf" srcId="{9775526A-8A71-42A9-B8A0-9E9ABE9CC2B1}" destId="{70C79509-DCE8-4B6E-8505-8127993BE32D}" srcOrd="1" destOrd="0" presId="urn:microsoft.com/office/officeart/2005/8/layout/list1"/>
    <dgm:cxn modelId="{07839E89-D29E-4925-B279-16CB873CC105}" srcId="{38CCE0FD-2F69-4673-B85C-138FD4159607}" destId="{9775526A-8A71-42A9-B8A0-9E9ABE9CC2B1}" srcOrd="0" destOrd="0" parTransId="{58BAECA4-1CCB-4DC8-834C-8D7B87C52AD3}" sibTransId="{4F8853A6-1416-49D5-85B5-6E174474317D}"/>
    <dgm:cxn modelId="{D2F607E3-4BA5-4CE3-B625-98156ED84A3D}" type="presOf" srcId="{9775526A-8A71-42A9-B8A0-9E9ABE9CC2B1}" destId="{D409CB4C-FBD2-4745-B73D-42A10FED9804}" srcOrd="0" destOrd="0" presId="urn:microsoft.com/office/officeart/2005/8/layout/list1"/>
    <dgm:cxn modelId="{8F7118CB-7AE3-4930-BADD-B53F85E49D77}" type="presOf" srcId="{8F3805E5-341F-410B-96BD-FAFAADB244C8}" destId="{84199849-0D99-4225-AE6D-2D32A5905417}" srcOrd="0" destOrd="0" presId="urn:microsoft.com/office/officeart/2005/8/layout/list1"/>
    <dgm:cxn modelId="{756B03F4-D443-44BF-9AAC-FE64401D16DC}" srcId="{38CCE0FD-2F69-4673-B85C-138FD4159607}" destId="{85FB3FEA-7623-4DFF-9DBA-CB0F5DB41A23}" srcOrd="3" destOrd="0" parTransId="{1DF4D603-F2C1-4A06-AA25-2EA3CAF83C09}" sibTransId="{73702B7C-E2F9-410F-BA36-44A9F72DCE1F}"/>
    <dgm:cxn modelId="{655E8013-F97B-4176-B42F-33FE92B92A39}" type="presOf" srcId="{021D70D8-D774-47CE-BAAC-37D8F9DDF142}" destId="{43BB2D6F-C108-46CF-8AB5-F288A3453A9E}" srcOrd="0" destOrd="0" presId="urn:microsoft.com/office/officeart/2005/8/layout/list1"/>
    <dgm:cxn modelId="{16BD4C3B-2DED-44DB-9BCC-A47995266A85}" type="presOf" srcId="{8F3805E5-341F-410B-96BD-FAFAADB244C8}" destId="{29DE099E-27D4-466D-924A-F38E1BEF592B}" srcOrd="1" destOrd="0" presId="urn:microsoft.com/office/officeart/2005/8/layout/list1"/>
    <dgm:cxn modelId="{A9E58C50-50CC-40B0-8F6A-73DB19C15EE0}" type="presOf" srcId="{021D70D8-D774-47CE-BAAC-37D8F9DDF142}" destId="{A8320A9B-9C62-4775-BA49-51CB2A2EC48A}" srcOrd="1" destOrd="0" presId="urn:microsoft.com/office/officeart/2005/8/layout/list1"/>
    <dgm:cxn modelId="{22C35CDD-8147-4051-84B3-6C748D767D74}" type="presOf" srcId="{38CCE0FD-2F69-4673-B85C-138FD4159607}" destId="{8B39288B-EF5D-4933-9C26-11E27930EE3D}" srcOrd="0" destOrd="0" presId="urn:microsoft.com/office/officeart/2005/8/layout/list1"/>
    <dgm:cxn modelId="{E1CC1869-86CB-4940-A5F3-323CB409BE92}" srcId="{38CCE0FD-2F69-4673-B85C-138FD4159607}" destId="{021D70D8-D774-47CE-BAAC-37D8F9DDF142}" srcOrd="2" destOrd="0" parTransId="{ED97799C-E818-4F4B-9086-CB35259E137D}" sibTransId="{43A2BC56-3C26-4857-9A63-41921EF531DD}"/>
    <dgm:cxn modelId="{54DD6CBF-FBF5-47F3-BD5D-C32B06885C49}" type="presOf" srcId="{85FB3FEA-7623-4DFF-9DBA-CB0F5DB41A23}" destId="{3575957C-B445-4263-A44E-456525991C1B}" srcOrd="1" destOrd="0" presId="urn:microsoft.com/office/officeart/2005/8/layout/list1"/>
    <dgm:cxn modelId="{762145E3-ABC6-43BA-881A-14B2C4C4500A}" type="presOf" srcId="{85FB3FEA-7623-4DFF-9DBA-CB0F5DB41A23}" destId="{925AA078-C649-4699-A538-8A6DD544F071}" srcOrd="0" destOrd="0" presId="urn:microsoft.com/office/officeart/2005/8/layout/list1"/>
    <dgm:cxn modelId="{3F9EF6A3-B216-4146-A78F-3AE57A2E689A}" srcId="{38CCE0FD-2F69-4673-B85C-138FD4159607}" destId="{8F3805E5-341F-410B-96BD-FAFAADB244C8}" srcOrd="1" destOrd="0" parTransId="{FB7F22D6-11E7-4A3D-93E1-80260AD8F30B}" sibTransId="{8EFF754E-F851-4C1F-91DA-AF07581E846A}"/>
    <dgm:cxn modelId="{DE0FBF9E-59DA-41B5-96E0-0DB1C3362B19}" type="presParOf" srcId="{8B39288B-EF5D-4933-9C26-11E27930EE3D}" destId="{84F1564A-A2B1-47AE-8585-A400A3B0AD47}" srcOrd="0" destOrd="0" presId="urn:microsoft.com/office/officeart/2005/8/layout/list1"/>
    <dgm:cxn modelId="{266BCDC6-B245-4E1B-BCC9-91F68C5828F7}" type="presParOf" srcId="{84F1564A-A2B1-47AE-8585-A400A3B0AD47}" destId="{D409CB4C-FBD2-4745-B73D-42A10FED9804}" srcOrd="0" destOrd="0" presId="urn:microsoft.com/office/officeart/2005/8/layout/list1"/>
    <dgm:cxn modelId="{33CC6519-6FC7-4F98-93DC-65D396383149}" type="presParOf" srcId="{84F1564A-A2B1-47AE-8585-A400A3B0AD47}" destId="{70C79509-DCE8-4B6E-8505-8127993BE32D}" srcOrd="1" destOrd="0" presId="urn:microsoft.com/office/officeart/2005/8/layout/list1"/>
    <dgm:cxn modelId="{2A75C89B-C11F-4254-8289-3812BE9BB22F}" type="presParOf" srcId="{8B39288B-EF5D-4933-9C26-11E27930EE3D}" destId="{8CCAF0BC-B3ED-4FD9-9AFF-B36F88B874CC}" srcOrd="1" destOrd="0" presId="urn:microsoft.com/office/officeart/2005/8/layout/list1"/>
    <dgm:cxn modelId="{F5A3DA79-2911-45A7-979B-D17A36C07991}" type="presParOf" srcId="{8B39288B-EF5D-4933-9C26-11E27930EE3D}" destId="{34C5793A-D125-4C15-A68C-2E6755F5833D}" srcOrd="2" destOrd="0" presId="urn:microsoft.com/office/officeart/2005/8/layout/list1"/>
    <dgm:cxn modelId="{6658ED4D-B5EA-4957-8656-BE75207242EB}" type="presParOf" srcId="{8B39288B-EF5D-4933-9C26-11E27930EE3D}" destId="{0297E722-32B2-4141-ADAE-17404513C0A3}" srcOrd="3" destOrd="0" presId="urn:microsoft.com/office/officeart/2005/8/layout/list1"/>
    <dgm:cxn modelId="{FB7C4F55-E84F-42EE-97A8-7869E2E0FA8D}" type="presParOf" srcId="{8B39288B-EF5D-4933-9C26-11E27930EE3D}" destId="{D18D8B64-D71F-4CD2-95FA-2C3FBA5A1585}" srcOrd="4" destOrd="0" presId="urn:microsoft.com/office/officeart/2005/8/layout/list1"/>
    <dgm:cxn modelId="{B70AC53A-437B-4D0B-B735-E71C8148C2E3}" type="presParOf" srcId="{D18D8B64-D71F-4CD2-95FA-2C3FBA5A1585}" destId="{84199849-0D99-4225-AE6D-2D32A5905417}" srcOrd="0" destOrd="0" presId="urn:microsoft.com/office/officeart/2005/8/layout/list1"/>
    <dgm:cxn modelId="{398505CE-CACE-47BC-99BA-DB7F52B9CE71}" type="presParOf" srcId="{D18D8B64-D71F-4CD2-95FA-2C3FBA5A1585}" destId="{29DE099E-27D4-466D-924A-F38E1BEF592B}" srcOrd="1" destOrd="0" presId="urn:microsoft.com/office/officeart/2005/8/layout/list1"/>
    <dgm:cxn modelId="{785240E8-3399-416A-BAFB-0A4E62BDAB02}" type="presParOf" srcId="{8B39288B-EF5D-4933-9C26-11E27930EE3D}" destId="{593FEA72-5731-4319-8A10-8DFC1AECADDE}" srcOrd="5" destOrd="0" presId="urn:microsoft.com/office/officeart/2005/8/layout/list1"/>
    <dgm:cxn modelId="{B1BB2996-3416-4417-B827-823F43572F1C}" type="presParOf" srcId="{8B39288B-EF5D-4933-9C26-11E27930EE3D}" destId="{02197AD5-7300-4759-B9C6-F1C7C612CAE3}" srcOrd="6" destOrd="0" presId="urn:microsoft.com/office/officeart/2005/8/layout/list1"/>
    <dgm:cxn modelId="{166555A1-FCBF-4437-B9D6-122482AAD7B4}" type="presParOf" srcId="{8B39288B-EF5D-4933-9C26-11E27930EE3D}" destId="{3FD98D8A-794F-4AAA-B956-10177A4E8D5E}" srcOrd="7" destOrd="0" presId="urn:microsoft.com/office/officeart/2005/8/layout/list1"/>
    <dgm:cxn modelId="{81E8F624-2CE7-4690-99CC-E57DADF9C3E4}" type="presParOf" srcId="{8B39288B-EF5D-4933-9C26-11E27930EE3D}" destId="{C370658F-5748-4CF8-A606-140CA9934D89}" srcOrd="8" destOrd="0" presId="urn:microsoft.com/office/officeart/2005/8/layout/list1"/>
    <dgm:cxn modelId="{74052164-94B8-4B6B-8229-2DCBDA4DE6EF}" type="presParOf" srcId="{C370658F-5748-4CF8-A606-140CA9934D89}" destId="{43BB2D6F-C108-46CF-8AB5-F288A3453A9E}" srcOrd="0" destOrd="0" presId="urn:microsoft.com/office/officeart/2005/8/layout/list1"/>
    <dgm:cxn modelId="{F0C79C2B-54BE-4A50-8F09-413FF7A571C2}" type="presParOf" srcId="{C370658F-5748-4CF8-A606-140CA9934D89}" destId="{A8320A9B-9C62-4775-BA49-51CB2A2EC48A}" srcOrd="1" destOrd="0" presId="urn:microsoft.com/office/officeart/2005/8/layout/list1"/>
    <dgm:cxn modelId="{425182A8-8A21-442C-ACD9-511A5BDCA746}" type="presParOf" srcId="{8B39288B-EF5D-4933-9C26-11E27930EE3D}" destId="{0A2329ED-D956-4584-87FE-D174887B6057}" srcOrd="9" destOrd="0" presId="urn:microsoft.com/office/officeart/2005/8/layout/list1"/>
    <dgm:cxn modelId="{F7185B04-A759-468A-B932-F571CFB92EE3}" type="presParOf" srcId="{8B39288B-EF5D-4933-9C26-11E27930EE3D}" destId="{7B21CB88-25A4-4424-B28E-FF8A0220BDD7}" srcOrd="10" destOrd="0" presId="urn:microsoft.com/office/officeart/2005/8/layout/list1"/>
    <dgm:cxn modelId="{BF46140C-C5FC-4238-8C09-EF3CE38B9A5E}" type="presParOf" srcId="{8B39288B-EF5D-4933-9C26-11E27930EE3D}" destId="{D8995EDB-A495-4540-8095-02B0FCF7767C}" srcOrd="11" destOrd="0" presId="urn:microsoft.com/office/officeart/2005/8/layout/list1"/>
    <dgm:cxn modelId="{F4A8A166-14AE-44C3-BC82-097B6DCF28A6}" type="presParOf" srcId="{8B39288B-EF5D-4933-9C26-11E27930EE3D}" destId="{72C664D3-BC5A-4F31-A8D2-8FD2134F50E2}" srcOrd="12" destOrd="0" presId="urn:microsoft.com/office/officeart/2005/8/layout/list1"/>
    <dgm:cxn modelId="{0608AD42-8398-484F-9722-BF69FDC67939}" type="presParOf" srcId="{72C664D3-BC5A-4F31-A8D2-8FD2134F50E2}" destId="{925AA078-C649-4699-A538-8A6DD544F071}" srcOrd="0" destOrd="0" presId="urn:microsoft.com/office/officeart/2005/8/layout/list1"/>
    <dgm:cxn modelId="{11848691-50B8-467C-92FC-DEEEC4A4378D}" type="presParOf" srcId="{72C664D3-BC5A-4F31-A8D2-8FD2134F50E2}" destId="{3575957C-B445-4263-A44E-456525991C1B}" srcOrd="1" destOrd="0" presId="urn:microsoft.com/office/officeart/2005/8/layout/list1"/>
    <dgm:cxn modelId="{5AB6509B-AC73-4AE8-AADE-87A0A12BEB94}" type="presParOf" srcId="{8B39288B-EF5D-4933-9C26-11E27930EE3D}" destId="{16FCD9EF-A5B1-4058-9DF6-699A20C3B805}" srcOrd="13" destOrd="0" presId="urn:microsoft.com/office/officeart/2005/8/layout/list1"/>
    <dgm:cxn modelId="{202B1719-BE3A-41D3-B682-ADFF7348E33C}" type="presParOf" srcId="{8B39288B-EF5D-4933-9C26-11E27930EE3D}" destId="{72527AEA-4B82-4415-8545-6B553FC831D5}" srcOrd="14" destOrd="0" presId="urn:microsoft.com/office/officeart/2005/8/layout/list1"/>
  </dgm:cxnLst>
  <dgm:bg/>
  <dgm:whole/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94D0D098-6C77-4496-98AC-F833362C95DC}" type="doc">
      <dgm:prSet loTypeId="urn:microsoft.com/office/officeart/2005/8/layout/vList5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931D3ED8-0D01-4338-961A-3B29AD235A6B}">
      <dgm:prSet phldrT="[Текст]"/>
      <dgm:spPr>
        <a:solidFill>
          <a:srgbClr val="92D050"/>
        </a:solidFill>
      </dgm:spPr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Зеленая шляпа</a:t>
          </a:r>
          <a:endParaRPr lang="ru-RU" dirty="0">
            <a:latin typeface="+mn-lt"/>
          </a:endParaRPr>
        </a:p>
      </dgm:t>
    </dgm:pt>
    <dgm:pt modelId="{ED0E6EF6-37ED-4E83-AE3D-64AECDEF2F92}" type="parTrans" cxnId="{5C6D2133-9195-455D-A4F8-F0A717C84BE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4B278F7-34FF-41D5-A44F-0EED7EE50D97}" type="sibTrans" cxnId="{5C6D2133-9195-455D-A4F8-F0A717C84BE8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2CB0B84-EF26-4006-9D84-81CFBB5F7BDA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Символизирует творческое начало и расцвет новых идей. Она предназначена для поиска дополнительных альтернатив. Зеленая шляпа помогает выдвигать возможности и гипотезы.</a:t>
          </a:r>
          <a:endParaRPr lang="ru-RU" sz="1600" dirty="0">
            <a:latin typeface="+mn-lt"/>
          </a:endParaRPr>
        </a:p>
      </dgm:t>
    </dgm:pt>
    <dgm:pt modelId="{B9FF2E72-61FC-437F-8C86-25BB6B353A4E}" type="parTrans" cxnId="{6733BF65-D3E4-474E-BACA-9214A1AB0CE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E032408-5A32-4BCA-95CF-9AC03B5F0A3A}" type="sibTrans" cxnId="{6733BF65-D3E4-474E-BACA-9214A1AB0CE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BD0E9581-27F1-4D5C-BBC6-E13E65EECEA2}">
      <dgm:prSet phldrT="[Текст]"/>
      <dgm:spPr>
        <a:solidFill>
          <a:schemeClr val="bg1"/>
        </a:solidFill>
      </dgm:spPr>
      <dgm:t>
        <a:bodyPr/>
        <a:lstStyle/>
        <a:p>
          <a:r>
            <a:rPr lang="ru-RU" b="1" dirty="0" smtClean="0">
              <a:ln>
                <a:noFill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Белая</a:t>
          </a:r>
          <a:r>
            <a:rPr lang="ru-RU" b="1" dirty="0" smtClean="0">
              <a:ln>
                <a:solidFill>
                  <a:schemeClr val="tx1"/>
                </a:solidFill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 </a:t>
          </a:r>
          <a:r>
            <a:rPr lang="ru-RU" b="1" dirty="0" smtClean="0">
              <a:ln>
                <a:noFill/>
              </a:ln>
              <a:solidFill>
                <a:schemeClr val="tx1"/>
              </a:solidFill>
              <a:latin typeface="+mn-lt"/>
              <a:cs typeface="Times New Roman" pitchFamily="18" charset="0"/>
            </a:rPr>
            <a:t>шляпа</a:t>
          </a:r>
          <a:endParaRPr lang="ru-RU" dirty="0">
            <a:ln>
              <a:noFill/>
            </a:ln>
            <a:solidFill>
              <a:schemeClr val="tx1"/>
            </a:solidFill>
            <a:latin typeface="+mn-lt"/>
          </a:endParaRPr>
        </a:p>
      </dgm:t>
    </dgm:pt>
    <dgm:pt modelId="{155DB0CD-5456-4FD0-9D5C-1606902AC0E3}" type="parTrans" cxnId="{EA0D04B6-5FCB-4BDA-8633-204BFEC55B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7783AE70-798E-4E5F-8188-78FB1B92E9A1}" type="sibTrans" cxnId="{EA0D04B6-5FCB-4BDA-8633-204BFEC55B4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E5FC41F-B1B4-412E-B6A4-88D2E7FC059A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Белый цвет беспристрастен и объективен. В белой</a:t>
          </a:r>
          <a:br>
            <a:rPr lang="ru-RU" sz="1600" dirty="0" smtClean="0">
              <a:latin typeface="+mn-lt"/>
              <a:cs typeface="Times New Roman" pitchFamily="18" charset="0"/>
            </a:rPr>
          </a:br>
          <a:r>
            <a:rPr lang="ru-RU" sz="1600" dirty="0" smtClean="0">
              <a:latin typeface="+mn-lt"/>
              <a:cs typeface="Times New Roman" pitchFamily="18" charset="0"/>
            </a:rPr>
            <a:t>шляпе «варятся» мысли, «замешанные» на цифрах и фактах.</a:t>
          </a:r>
          <a:endParaRPr lang="ru-RU" sz="1600" dirty="0">
            <a:latin typeface="+mn-lt"/>
          </a:endParaRPr>
        </a:p>
      </dgm:t>
    </dgm:pt>
    <dgm:pt modelId="{1388A484-ED56-4BA8-A783-2E90F4918AEE}" type="parTrans" cxnId="{A94F5B04-0F36-408F-9259-37E73EB15B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70C94BC-A994-4434-B084-B63485A568D6}" type="sibTrans" cxnId="{A94F5B04-0F36-408F-9259-37E73EB15B2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A13CF77-489D-45BC-AE2F-8339D575A2FB}">
      <dgm:prSet phldrT="[Текст]"/>
      <dgm:spPr>
        <a:solidFill>
          <a:srgbClr val="FF0000"/>
        </a:solidFill>
      </dgm:spPr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Красная шляпа</a:t>
          </a:r>
          <a:endParaRPr lang="ru-RU" dirty="0">
            <a:latin typeface="+mn-lt"/>
          </a:endParaRPr>
        </a:p>
      </dgm:t>
    </dgm:pt>
    <dgm:pt modelId="{9E2262D2-9B7B-45A9-840E-9A368B53A385}" type="parTrans" cxnId="{744AEB43-8A5B-4EE4-BF38-64CFFCD672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A14CFB1-990C-4B02-BB4E-E06E63146515}" type="sibTrans" cxnId="{744AEB43-8A5B-4EE4-BF38-64CFFCD67206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03CA95D-615D-4C0F-9EDC-FB0A9924CB04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В красной шляпе будем отдавать себя во</a:t>
          </a:r>
          <a:br>
            <a:rPr lang="ru-RU" sz="1600" dirty="0" smtClean="0">
              <a:latin typeface="+mn-lt"/>
              <a:cs typeface="Times New Roman" pitchFamily="18" charset="0"/>
            </a:rPr>
          </a:br>
          <a:r>
            <a:rPr lang="ru-RU" sz="1600" dirty="0" smtClean="0">
              <a:latin typeface="+mn-lt"/>
              <a:cs typeface="Times New Roman" pitchFamily="18" charset="0"/>
            </a:rPr>
            <a:t>власть эмоций и чувств, интуиции, прозрениям. Она дает свободу выражения душевных догадок безо всяких ограничений, объяснений и обоснований.</a:t>
          </a:r>
          <a:endParaRPr lang="ru-RU" sz="1600" dirty="0">
            <a:latin typeface="+mn-lt"/>
          </a:endParaRPr>
        </a:p>
      </dgm:t>
    </dgm:pt>
    <dgm:pt modelId="{4D9BD72E-E9C7-4C45-BBCA-606F01D6B36D}" type="parTrans" cxnId="{242EEE00-5B0E-471C-B076-DF877C94400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6A8A4FDF-C46C-4B8F-BE29-F7A09D77CD45}" type="sibTrans" cxnId="{242EEE00-5B0E-471C-B076-DF877C94400F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27AA368-9609-4FCB-8017-2D32E9FB1A24}">
      <dgm:prSet phldrT="[Текст]"/>
      <dgm:spPr>
        <a:solidFill>
          <a:srgbClr val="FFFF00"/>
        </a:solidFill>
      </dgm:spPr>
      <dgm:t>
        <a:bodyPr/>
        <a:lstStyle/>
        <a:p>
          <a:r>
            <a:rPr lang="ru-RU" b="1" dirty="0" smtClean="0">
              <a:solidFill>
                <a:schemeClr val="tx1"/>
              </a:solidFill>
              <a:latin typeface="+mn-lt"/>
              <a:cs typeface="Times New Roman" panose="02020603050405020304" pitchFamily="18" charset="0"/>
            </a:rPr>
            <a:t>Желтая шляпа</a:t>
          </a:r>
          <a:endParaRPr lang="ru-RU" b="1" dirty="0">
            <a:solidFill>
              <a:schemeClr val="tx1"/>
            </a:solidFill>
            <a:latin typeface="+mn-lt"/>
            <a:cs typeface="Times New Roman" panose="02020603050405020304" pitchFamily="18" charset="0"/>
          </a:endParaRPr>
        </a:p>
      </dgm:t>
    </dgm:pt>
    <dgm:pt modelId="{D718E24F-041F-4BCF-A464-B9FD999B2F60}" type="parTrans" cxnId="{BA388853-F172-4C47-8546-920C9950728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1EDD39D-E043-42BE-90C0-E05AD64C3B90}" type="sibTrans" cxnId="{BA388853-F172-4C47-8546-920C99507285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EFE977CB-CDE1-4126-9016-8ECEEC6177E7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Предназначена для критической оценки. Она предлагает быть скептически настроенным и полноту противоречий.</a:t>
          </a:r>
          <a:endParaRPr lang="ru-RU" sz="1600" b="1" dirty="0">
            <a:latin typeface="+mn-lt"/>
          </a:endParaRPr>
        </a:p>
      </dgm:t>
    </dgm:pt>
    <dgm:pt modelId="{9CD56466-D98F-4301-9B9D-2DFFE6037A62}" type="parTrans" cxnId="{396A6631-8456-4B30-97A4-5B226B830C1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4C4ED91B-459A-4A11-90D4-D5CAF095EE47}" type="sibTrans" cxnId="{396A6631-8456-4B30-97A4-5B226B830C1C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09B68381-3E55-48D0-AE51-AB0C49043B2C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Предназначена для управления процессом, она помогает определить, каким должен быть следующий шаг в мышлении, она дает возможность обобщить, сделать выводы и принять решение. </a:t>
          </a:r>
          <a:endParaRPr lang="ru-RU" sz="1600" b="1" dirty="0">
            <a:latin typeface="+mn-lt"/>
          </a:endParaRPr>
        </a:p>
      </dgm:t>
    </dgm:pt>
    <dgm:pt modelId="{FCE6FF11-6E13-433D-843E-F37ECF594368}" type="parTrans" cxnId="{CB13B219-55AC-426E-9874-E31B81AABB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816F9CE1-4724-412B-9C33-D594584C842C}" type="sibTrans" cxnId="{CB13B219-55AC-426E-9874-E31B81AABBB7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2BA0253C-BAE6-4E71-A715-606B3CD8C6F1}">
      <dgm:prSet phldrT="[Текст]" custT="1"/>
      <dgm:spPr/>
      <dgm:t>
        <a:bodyPr/>
        <a:lstStyle/>
        <a:p>
          <a:r>
            <a:rPr lang="ru-RU" sz="1600" dirty="0" smtClean="0">
              <a:latin typeface="+mn-lt"/>
              <a:cs typeface="Times New Roman" pitchFamily="18" charset="0"/>
            </a:rPr>
            <a:t>Желтая шляпа полна оптимизма; под ней живет надежда и позитивное</a:t>
          </a:r>
          <a:br>
            <a:rPr lang="ru-RU" sz="1600" dirty="0" smtClean="0">
              <a:latin typeface="+mn-lt"/>
              <a:cs typeface="Times New Roman" pitchFamily="18" charset="0"/>
            </a:rPr>
          </a:br>
          <a:r>
            <a:rPr lang="ru-RU" sz="1600" dirty="0" smtClean="0">
              <a:latin typeface="+mn-lt"/>
              <a:cs typeface="Times New Roman" pitchFamily="18" charset="0"/>
            </a:rPr>
            <a:t>мышление.</a:t>
          </a:r>
          <a:endParaRPr lang="ru-RU" sz="1600" b="1" dirty="0">
            <a:latin typeface="+mn-lt"/>
          </a:endParaRPr>
        </a:p>
      </dgm:t>
    </dgm:pt>
    <dgm:pt modelId="{793A41C5-509D-44CE-A9DC-8BC4598C1BC4}" type="parTrans" cxnId="{3921B95A-2C35-48BE-B85A-098990D0BFB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50BE855C-CF13-4A14-A4C2-94848188AFBB}" type="sibTrans" cxnId="{3921B95A-2C35-48BE-B85A-098990D0BFB3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C48BA45C-82E1-4A8A-BF4C-B0A2F174199A}">
      <dgm:prSet phldrT="[Текст]"/>
      <dgm:spPr/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Синяя шляпа</a:t>
          </a:r>
          <a:endParaRPr lang="ru-RU" b="1" dirty="0">
            <a:latin typeface="+mn-lt"/>
          </a:endParaRPr>
        </a:p>
      </dgm:t>
    </dgm:pt>
    <dgm:pt modelId="{96BFAC84-8A23-418C-A677-4CA447006830}" type="parTrans" cxnId="{8059A406-EB54-40AD-87CB-11B9DA77E85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1C6A18F-65AC-4A64-ABF3-716E2BD34AD8}" type="sibTrans" cxnId="{8059A406-EB54-40AD-87CB-11B9DA77E85B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F1923996-7812-4F63-8B26-0482A0E1DF2A}">
      <dgm:prSet phldrT="[Текст]"/>
      <dgm:spPr>
        <a:solidFill>
          <a:schemeClr val="tx1"/>
        </a:solidFill>
      </dgm:spPr>
      <dgm:t>
        <a:bodyPr/>
        <a:lstStyle/>
        <a:p>
          <a:r>
            <a:rPr lang="ru-RU" b="1" dirty="0" smtClean="0">
              <a:latin typeface="+mn-lt"/>
              <a:cs typeface="Times New Roman" pitchFamily="18" charset="0"/>
            </a:rPr>
            <a:t>Черная шляпа</a:t>
          </a:r>
          <a:endParaRPr lang="ru-RU" b="1" dirty="0">
            <a:latin typeface="+mn-lt"/>
          </a:endParaRPr>
        </a:p>
      </dgm:t>
    </dgm:pt>
    <dgm:pt modelId="{342143B5-E612-4318-B587-368DD4F6FDDC}" type="parTrans" cxnId="{1048EEEE-2860-4358-8686-FEC45C7BB12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D7CE2459-5744-487A-A43C-ECAEB13BE84C}" type="sibTrans" cxnId="{1048EEEE-2860-4358-8686-FEC45C7BB12D}">
      <dgm:prSet/>
      <dgm:spPr/>
      <dgm:t>
        <a:bodyPr/>
        <a:lstStyle/>
        <a:p>
          <a:endParaRPr lang="ru-RU">
            <a:latin typeface="+mn-lt"/>
          </a:endParaRPr>
        </a:p>
      </dgm:t>
    </dgm:pt>
    <dgm:pt modelId="{3769AC44-FCAF-41E1-99B1-58BDB0E9F88D}" type="pres">
      <dgm:prSet presAssocID="{94D0D098-6C77-4496-98AC-F833362C95D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47BBF09-3F25-4485-81B5-04AEB2C35051}" type="pres">
      <dgm:prSet presAssocID="{931D3ED8-0D01-4338-961A-3B29AD235A6B}" presName="linNode" presStyleCnt="0"/>
      <dgm:spPr/>
    </dgm:pt>
    <dgm:pt modelId="{0A2CA167-45BE-494B-8688-BCCCF013D3A4}" type="pres">
      <dgm:prSet presAssocID="{931D3ED8-0D01-4338-961A-3B29AD235A6B}" presName="parentText" presStyleLbl="node1" presStyleIdx="0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89B5E5-928E-42D8-848B-F897316139C2}" type="pres">
      <dgm:prSet presAssocID="{931D3ED8-0D01-4338-961A-3B29AD235A6B}" presName="descendantText" presStyleLbl="alignAccFollowNode1" presStyleIdx="0" presStyleCnt="6" custScaleX="124800" custScaleY="100984" custLinFactNeighborX="2092" custLinFactNeighborY="366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A47674C-6E6A-41B8-A786-C5B8BC7E141C}" type="pres">
      <dgm:prSet presAssocID="{D4B278F7-34FF-41D5-A44F-0EED7EE50D97}" presName="sp" presStyleCnt="0"/>
      <dgm:spPr/>
    </dgm:pt>
    <dgm:pt modelId="{61FDD4FE-85ED-4864-9256-06C0488C354E}" type="pres">
      <dgm:prSet presAssocID="{BD0E9581-27F1-4D5C-BBC6-E13E65EECEA2}" presName="linNode" presStyleCnt="0"/>
      <dgm:spPr/>
    </dgm:pt>
    <dgm:pt modelId="{A95DBBB6-43EF-4A96-8181-F456EB76DEDC}" type="pres">
      <dgm:prSet presAssocID="{BD0E9581-27F1-4D5C-BBC6-E13E65EECEA2}" presName="parentText" presStyleLbl="node1" presStyleIdx="1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07D94E9-1083-4242-AAED-27B1D32B6E5E}" type="pres">
      <dgm:prSet presAssocID="{BD0E9581-27F1-4D5C-BBC6-E13E65EECEA2}" presName="descendantText" presStyleLbl="alignAccFollowNode1" presStyleIdx="1" presStyleCnt="6" custScaleX="124800" custScaleY="10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D1218D0-908B-426F-9C15-EDC0DBFB00AE}" type="pres">
      <dgm:prSet presAssocID="{7783AE70-798E-4E5F-8188-78FB1B92E9A1}" presName="sp" presStyleCnt="0"/>
      <dgm:spPr/>
    </dgm:pt>
    <dgm:pt modelId="{E5D7D197-1C5D-478E-AB75-61DA8686A92B}" type="pres">
      <dgm:prSet presAssocID="{EA13CF77-489D-45BC-AE2F-8339D575A2FB}" presName="linNode" presStyleCnt="0"/>
      <dgm:spPr/>
    </dgm:pt>
    <dgm:pt modelId="{93260EE7-B861-4676-9C37-41BB155F7D08}" type="pres">
      <dgm:prSet presAssocID="{EA13CF77-489D-45BC-AE2F-8339D575A2FB}" presName="parentText" presStyleLbl="node1" presStyleIdx="2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7366F89-DB1D-4985-9E94-540B92A49E49}" type="pres">
      <dgm:prSet presAssocID="{EA13CF77-489D-45BC-AE2F-8339D575A2FB}" presName="descendantText" presStyleLbl="alignAccFollowNode1" presStyleIdx="2" presStyleCnt="6" custScaleX="124800" custScaleY="10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B4E36-CA60-4680-9ECC-65947C3E1648}" type="pres">
      <dgm:prSet presAssocID="{3A14CFB1-990C-4B02-BB4E-E06E63146515}" presName="sp" presStyleCnt="0"/>
      <dgm:spPr/>
    </dgm:pt>
    <dgm:pt modelId="{3A35BDAB-6C6D-42F6-8D8B-CB3D6DD40F2F}" type="pres">
      <dgm:prSet presAssocID="{427AA368-9609-4FCB-8017-2D32E9FB1A24}" presName="linNode" presStyleCnt="0"/>
      <dgm:spPr/>
    </dgm:pt>
    <dgm:pt modelId="{D3A34BE6-BC38-4856-8DF3-9CCD4EE845DE}" type="pres">
      <dgm:prSet presAssocID="{427AA368-9609-4FCB-8017-2D32E9FB1A24}" presName="parentText" presStyleLbl="node1" presStyleIdx="3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DBF618-AB30-489C-BBB0-12B996BB74E7}" type="pres">
      <dgm:prSet presAssocID="{427AA368-9609-4FCB-8017-2D32E9FB1A24}" presName="descendantText" presStyleLbl="alignAccFollowNode1" presStyleIdx="3" presStyleCnt="6" custScaleX="124800" custScaleY="10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304BCF5-03BA-4598-9F78-BE162FFD3B32}" type="pres">
      <dgm:prSet presAssocID="{E1EDD39D-E043-42BE-90C0-E05AD64C3B90}" presName="sp" presStyleCnt="0"/>
      <dgm:spPr/>
    </dgm:pt>
    <dgm:pt modelId="{97C4283B-AC14-45F9-94C4-49A79BA08539}" type="pres">
      <dgm:prSet presAssocID="{C48BA45C-82E1-4A8A-BF4C-B0A2F174199A}" presName="linNode" presStyleCnt="0"/>
      <dgm:spPr/>
    </dgm:pt>
    <dgm:pt modelId="{B0E2A6F5-8EA6-4149-B11D-68549A60F542}" type="pres">
      <dgm:prSet presAssocID="{C48BA45C-82E1-4A8A-BF4C-B0A2F174199A}" presName="parentText" presStyleLbl="node1" presStyleIdx="4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EBABEC-B0AB-42DD-A598-00DBB33254C0}" type="pres">
      <dgm:prSet presAssocID="{C48BA45C-82E1-4A8A-BF4C-B0A2F174199A}" presName="descendantText" presStyleLbl="alignAccFollowNode1" presStyleIdx="4" presStyleCnt="6" custScaleX="124800" custScaleY="10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D03CE53-89D3-4C38-81EC-EFB24D9F0CB8}" type="pres">
      <dgm:prSet presAssocID="{31C6A18F-65AC-4A64-ABF3-716E2BD34AD8}" presName="sp" presStyleCnt="0"/>
      <dgm:spPr/>
    </dgm:pt>
    <dgm:pt modelId="{234F6AEA-0A7E-4544-870E-A2347C7E79F2}" type="pres">
      <dgm:prSet presAssocID="{F1923996-7812-4F63-8B26-0482A0E1DF2A}" presName="linNode" presStyleCnt="0"/>
      <dgm:spPr/>
    </dgm:pt>
    <dgm:pt modelId="{178E9FCB-0333-4871-9C7C-72C390B6203F}" type="pres">
      <dgm:prSet presAssocID="{F1923996-7812-4F63-8B26-0482A0E1DF2A}" presName="parentText" presStyleLbl="node1" presStyleIdx="5" presStyleCnt="6" custScaleX="66886">
        <dgm:presLayoutVars>
          <dgm:chMax val="1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555896-2B06-4762-AB02-E59CC06DCBE1}" type="pres">
      <dgm:prSet presAssocID="{F1923996-7812-4F63-8B26-0482A0E1DF2A}" presName="descendantText" presStyleLbl="alignAccFollowNode1" presStyleIdx="5" presStyleCnt="6" custScaleX="124800" custScaleY="1009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C6D2133-9195-455D-A4F8-F0A717C84BE8}" srcId="{94D0D098-6C77-4496-98AC-F833362C95DC}" destId="{931D3ED8-0D01-4338-961A-3B29AD235A6B}" srcOrd="0" destOrd="0" parTransId="{ED0E6EF6-37ED-4E83-AE3D-64AECDEF2F92}" sibTransId="{D4B278F7-34FF-41D5-A44F-0EED7EE50D97}"/>
    <dgm:cxn modelId="{3921B95A-2C35-48BE-B85A-098990D0BFB3}" srcId="{427AA368-9609-4FCB-8017-2D32E9FB1A24}" destId="{2BA0253C-BAE6-4E71-A715-606B3CD8C6F1}" srcOrd="0" destOrd="0" parTransId="{793A41C5-509D-44CE-A9DC-8BC4598C1BC4}" sibTransId="{50BE855C-CF13-4A14-A4C2-94848188AFBB}"/>
    <dgm:cxn modelId="{63AA846D-0F78-4406-A692-D957CAB09265}" type="presOf" srcId="{72CB0B84-EF26-4006-9D84-81CFBB5F7BDA}" destId="{8389B5E5-928E-42D8-848B-F897316139C2}" srcOrd="0" destOrd="0" presId="urn:microsoft.com/office/officeart/2005/8/layout/vList5"/>
    <dgm:cxn modelId="{98C700E0-7EB4-4BBB-A1B9-BB036597EF73}" type="presOf" srcId="{BD0E9581-27F1-4D5C-BBC6-E13E65EECEA2}" destId="{A95DBBB6-43EF-4A96-8181-F456EB76DEDC}" srcOrd="0" destOrd="0" presId="urn:microsoft.com/office/officeart/2005/8/layout/vList5"/>
    <dgm:cxn modelId="{8059A406-EB54-40AD-87CB-11B9DA77E85B}" srcId="{94D0D098-6C77-4496-98AC-F833362C95DC}" destId="{C48BA45C-82E1-4A8A-BF4C-B0A2F174199A}" srcOrd="4" destOrd="0" parTransId="{96BFAC84-8A23-418C-A677-4CA447006830}" sibTransId="{31C6A18F-65AC-4A64-ABF3-716E2BD34AD8}"/>
    <dgm:cxn modelId="{242EEE00-5B0E-471C-B076-DF877C94400F}" srcId="{EA13CF77-489D-45BC-AE2F-8339D575A2FB}" destId="{003CA95D-615D-4C0F-9EDC-FB0A9924CB04}" srcOrd="0" destOrd="0" parTransId="{4D9BD72E-E9C7-4C45-BBCA-606F01D6B36D}" sibTransId="{6A8A4FDF-C46C-4B8F-BE29-F7A09D77CD45}"/>
    <dgm:cxn modelId="{F05318B3-2F36-4268-AEE4-474CDCA782CA}" type="presOf" srcId="{C48BA45C-82E1-4A8A-BF4C-B0A2F174199A}" destId="{B0E2A6F5-8EA6-4149-B11D-68549A60F542}" srcOrd="0" destOrd="0" presId="urn:microsoft.com/office/officeart/2005/8/layout/vList5"/>
    <dgm:cxn modelId="{64E09CCA-FE4B-4C9F-9424-A0026517B9B8}" type="presOf" srcId="{94D0D098-6C77-4496-98AC-F833362C95DC}" destId="{3769AC44-FCAF-41E1-99B1-58BDB0E9F88D}" srcOrd="0" destOrd="0" presId="urn:microsoft.com/office/officeart/2005/8/layout/vList5"/>
    <dgm:cxn modelId="{BA388853-F172-4C47-8546-920C99507285}" srcId="{94D0D098-6C77-4496-98AC-F833362C95DC}" destId="{427AA368-9609-4FCB-8017-2D32E9FB1A24}" srcOrd="3" destOrd="0" parTransId="{D718E24F-041F-4BCF-A464-B9FD999B2F60}" sibTransId="{E1EDD39D-E043-42BE-90C0-E05AD64C3B90}"/>
    <dgm:cxn modelId="{EA0D04B6-5FCB-4BDA-8633-204BFEC55B45}" srcId="{94D0D098-6C77-4496-98AC-F833362C95DC}" destId="{BD0E9581-27F1-4D5C-BBC6-E13E65EECEA2}" srcOrd="1" destOrd="0" parTransId="{155DB0CD-5456-4FD0-9D5C-1606902AC0E3}" sibTransId="{7783AE70-798E-4E5F-8188-78FB1B92E9A1}"/>
    <dgm:cxn modelId="{CB13B219-55AC-426E-9874-E31B81AABBB7}" srcId="{C48BA45C-82E1-4A8A-BF4C-B0A2F174199A}" destId="{09B68381-3E55-48D0-AE51-AB0C49043B2C}" srcOrd="0" destOrd="0" parTransId="{FCE6FF11-6E13-433D-843E-F37ECF594368}" sibTransId="{816F9CE1-4724-412B-9C33-D594584C842C}"/>
    <dgm:cxn modelId="{6733BF65-D3E4-474E-BACA-9214A1AB0CE5}" srcId="{931D3ED8-0D01-4338-961A-3B29AD235A6B}" destId="{72CB0B84-EF26-4006-9D84-81CFBB5F7BDA}" srcOrd="0" destOrd="0" parTransId="{B9FF2E72-61FC-437F-8C86-25BB6B353A4E}" sibTransId="{4E032408-5A32-4BCA-95CF-9AC03B5F0A3A}"/>
    <dgm:cxn modelId="{A04ADB0C-FA2E-4718-9BF8-CF8C4D408861}" type="presOf" srcId="{EA13CF77-489D-45BC-AE2F-8339D575A2FB}" destId="{93260EE7-B861-4676-9C37-41BB155F7D08}" srcOrd="0" destOrd="0" presId="urn:microsoft.com/office/officeart/2005/8/layout/vList5"/>
    <dgm:cxn modelId="{23F1C1FB-53D5-4780-A517-AC1A3AF37BB3}" type="presOf" srcId="{003CA95D-615D-4C0F-9EDC-FB0A9924CB04}" destId="{F7366F89-DB1D-4985-9E94-540B92A49E49}" srcOrd="0" destOrd="0" presId="urn:microsoft.com/office/officeart/2005/8/layout/vList5"/>
    <dgm:cxn modelId="{66D8F229-5009-4DF2-B09B-4AD7C0D47376}" type="presOf" srcId="{0E5FC41F-B1B4-412E-B6A4-88D2E7FC059A}" destId="{A07D94E9-1083-4242-AAED-27B1D32B6E5E}" srcOrd="0" destOrd="0" presId="urn:microsoft.com/office/officeart/2005/8/layout/vList5"/>
    <dgm:cxn modelId="{75552B08-EC97-478A-92E5-93C000A8FB93}" type="presOf" srcId="{931D3ED8-0D01-4338-961A-3B29AD235A6B}" destId="{0A2CA167-45BE-494B-8688-BCCCF013D3A4}" srcOrd="0" destOrd="0" presId="urn:microsoft.com/office/officeart/2005/8/layout/vList5"/>
    <dgm:cxn modelId="{1048EEEE-2860-4358-8686-FEC45C7BB12D}" srcId="{94D0D098-6C77-4496-98AC-F833362C95DC}" destId="{F1923996-7812-4F63-8B26-0482A0E1DF2A}" srcOrd="5" destOrd="0" parTransId="{342143B5-E612-4318-B587-368DD4F6FDDC}" sibTransId="{D7CE2459-5744-487A-A43C-ECAEB13BE84C}"/>
    <dgm:cxn modelId="{744AEB43-8A5B-4EE4-BF38-64CFFCD67206}" srcId="{94D0D098-6C77-4496-98AC-F833362C95DC}" destId="{EA13CF77-489D-45BC-AE2F-8339D575A2FB}" srcOrd="2" destOrd="0" parTransId="{9E2262D2-9B7B-45A9-840E-9A368B53A385}" sibTransId="{3A14CFB1-990C-4B02-BB4E-E06E63146515}"/>
    <dgm:cxn modelId="{6AE6E517-3D2B-48F3-B15D-0412CB03F07A}" type="presOf" srcId="{2BA0253C-BAE6-4E71-A715-606B3CD8C6F1}" destId="{7FDBF618-AB30-489C-BBB0-12B996BB74E7}" srcOrd="0" destOrd="0" presId="urn:microsoft.com/office/officeart/2005/8/layout/vList5"/>
    <dgm:cxn modelId="{396A6631-8456-4B30-97A4-5B226B830C1C}" srcId="{F1923996-7812-4F63-8B26-0482A0E1DF2A}" destId="{EFE977CB-CDE1-4126-9016-8ECEEC6177E7}" srcOrd="0" destOrd="0" parTransId="{9CD56466-D98F-4301-9B9D-2DFFE6037A62}" sibTransId="{4C4ED91B-459A-4A11-90D4-D5CAF095EE47}"/>
    <dgm:cxn modelId="{3F96B50C-AD28-4637-A5BD-DA917BB2B864}" type="presOf" srcId="{F1923996-7812-4F63-8B26-0482A0E1DF2A}" destId="{178E9FCB-0333-4871-9C7C-72C390B6203F}" srcOrd="0" destOrd="0" presId="urn:microsoft.com/office/officeart/2005/8/layout/vList5"/>
    <dgm:cxn modelId="{09555561-DF37-48AC-A3A3-37F316BC5B1D}" type="presOf" srcId="{EFE977CB-CDE1-4126-9016-8ECEEC6177E7}" destId="{E8555896-2B06-4762-AB02-E59CC06DCBE1}" srcOrd="0" destOrd="0" presId="urn:microsoft.com/office/officeart/2005/8/layout/vList5"/>
    <dgm:cxn modelId="{A94F5B04-0F36-408F-9259-37E73EB15B23}" srcId="{BD0E9581-27F1-4D5C-BBC6-E13E65EECEA2}" destId="{0E5FC41F-B1B4-412E-B6A4-88D2E7FC059A}" srcOrd="0" destOrd="0" parTransId="{1388A484-ED56-4BA8-A783-2E90F4918AEE}" sibTransId="{070C94BC-A994-4434-B084-B63485A568D6}"/>
    <dgm:cxn modelId="{D61D9A81-7642-41FA-971E-C8954903E88A}" type="presOf" srcId="{09B68381-3E55-48D0-AE51-AB0C49043B2C}" destId="{DBEBABEC-B0AB-42DD-A598-00DBB33254C0}" srcOrd="0" destOrd="0" presId="urn:microsoft.com/office/officeart/2005/8/layout/vList5"/>
    <dgm:cxn modelId="{BFB67B67-EBF7-4F48-89F6-8AD74DD73A6B}" type="presOf" srcId="{427AA368-9609-4FCB-8017-2D32E9FB1A24}" destId="{D3A34BE6-BC38-4856-8DF3-9CCD4EE845DE}" srcOrd="0" destOrd="0" presId="urn:microsoft.com/office/officeart/2005/8/layout/vList5"/>
    <dgm:cxn modelId="{2E13EED9-795B-491F-8EE6-CA940627BEE2}" type="presParOf" srcId="{3769AC44-FCAF-41E1-99B1-58BDB0E9F88D}" destId="{047BBF09-3F25-4485-81B5-04AEB2C35051}" srcOrd="0" destOrd="0" presId="urn:microsoft.com/office/officeart/2005/8/layout/vList5"/>
    <dgm:cxn modelId="{06F8B0B1-7EF2-4636-9000-E427F256FFA7}" type="presParOf" srcId="{047BBF09-3F25-4485-81B5-04AEB2C35051}" destId="{0A2CA167-45BE-494B-8688-BCCCF013D3A4}" srcOrd="0" destOrd="0" presId="urn:microsoft.com/office/officeart/2005/8/layout/vList5"/>
    <dgm:cxn modelId="{A60015DB-37E9-444B-9218-8CBA4506E0FB}" type="presParOf" srcId="{047BBF09-3F25-4485-81B5-04AEB2C35051}" destId="{8389B5E5-928E-42D8-848B-F897316139C2}" srcOrd="1" destOrd="0" presId="urn:microsoft.com/office/officeart/2005/8/layout/vList5"/>
    <dgm:cxn modelId="{EB8701E0-3033-4721-810E-06D26C8E3537}" type="presParOf" srcId="{3769AC44-FCAF-41E1-99B1-58BDB0E9F88D}" destId="{CA47674C-6E6A-41B8-A786-C5B8BC7E141C}" srcOrd="1" destOrd="0" presId="urn:microsoft.com/office/officeart/2005/8/layout/vList5"/>
    <dgm:cxn modelId="{2E037D7D-110F-44A3-BA1C-3515EB3C40F5}" type="presParOf" srcId="{3769AC44-FCAF-41E1-99B1-58BDB0E9F88D}" destId="{61FDD4FE-85ED-4864-9256-06C0488C354E}" srcOrd="2" destOrd="0" presId="urn:microsoft.com/office/officeart/2005/8/layout/vList5"/>
    <dgm:cxn modelId="{6E609DF2-2C97-4A0C-AD43-C78B41431EEE}" type="presParOf" srcId="{61FDD4FE-85ED-4864-9256-06C0488C354E}" destId="{A95DBBB6-43EF-4A96-8181-F456EB76DEDC}" srcOrd="0" destOrd="0" presId="urn:microsoft.com/office/officeart/2005/8/layout/vList5"/>
    <dgm:cxn modelId="{C796D816-7A7E-4440-833B-83C1B7CEECA0}" type="presParOf" srcId="{61FDD4FE-85ED-4864-9256-06C0488C354E}" destId="{A07D94E9-1083-4242-AAED-27B1D32B6E5E}" srcOrd="1" destOrd="0" presId="urn:microsoft.com/office/officeart/2005/8/layout/vList5"/>
    <dgm:cxn modelId="{2B034924-A3CC-40BF-B668-EAF39EDEA962}" type="presParOf" srcId="{3769AC44-FCAF-41E1-99B1-58BDB0E9F88D}" destId="{ED1218D0-908B-426F-9C15-EDC0DBFB00AE}" srcOrd="3" destOrd="0" presId="urn:microsoft.com/office/officeart/2005/8/layout/vList5"/>
    <dgm:cxn modelId="{02E673FF-82BE-478E-9719-B2659C06372A}" type="presParOf" srcId="{3769AC44-FCAF-41E1-99B1-58BDB0E9F88D}" destId="{E5D7D197-1C5D-478E-AB75-61DA8686A92B}" srcOrd="4" destOrd="0" presId="urn:microsoft.com/office/officeart/2005/8/layout/vList5"/>
    <dgm:cxn modelId="{75F9317B-9DC4-452B-AFA4-95FF11B575D0}" type="presParOf" srcId="{E5D7D197-1C5D-478E-AB75-61DA8686A92B}" destId="{93260EE7-B861-4676-9C37-41BB155F7D08}" srcOrd="0" destOrd="0" presId="urn:microsoft.com/office/officeart/2005/8/layout/vList5"/>
    <dgm:cxn modelId="{5B4EAA69-89CC-4CC3-A9AE-EB458C202586}" type="presParOf" srcId="{E5D7D197-1C5D-478E-AB75-61DA8686A92B}" destId="{F7366F89-DB1D-4985-9E94-540B92A49E49}" srcOrd="1" destOrd="0" presId="urn:microsoft.com/office/officeart/2005/8/layout/vList5"/>
    <dgm:cxn modelId="{6631DAB5-12CA-49E1-B0A2-A6609E003C3E}" type="presParOf" srcId="{3769AC44-FCAF-41E1-99B1-58BDB0E9F88D}" destId="{572B4E36-CA60-4680-9ECC-65947C3E1648}" srcOrd="5" destOrd="0" presId="urn:microsoft.com/office/officeart/2005/8/layout/vList5"/>
    <dgm:cxn modelId="{22F4F447-BDA2-409A-BC31-22E7389826ED}" type="presParOf" srcId="{3769AC44-FCAF-41E1-99B1-58BDB0E9F88D}" destId="{3A35BDAB-6C6D-42F6-8D8B-CB3D6DD40F2F}" srcOrd="6" destOrd="0" presId="urn:microsoft.com/office/officeart/2005/8/layout/vList5"/>
    <dgm:cxn modelId="{E66E4142-1B9F-4D14-AF4F-B60B86C985D6}" type="presParOf" srcId="{3A35BDAB-6C6D-42F6-8D8B-CB3D6DD40F2F}" destId="{D3A34BE6-BC38-4856-8DF3-9CCD4EE845DE}" srcOrd="0" destOrd="0" presId="urn:microsoft.com/office/officeart/2005/8/layout/vList5"/>
    <dgm:cxn modelId="{598D4024-EDAA-4B55-8AA7-06847CC030FB}" type="presParOf" srcId="{3A35BDAB-6C6D-42F6-8D8B-CB3D6DD40F2F}" destId="{7FDBF618-AB30-489C-BBB0-12B996BB74E7}" srcOrd="1" destOrd="0" presId="urn:microsoft.com/office/officeart/2005/8/layout/vList5"/>
    <dgm:cxn modelId="{556D3D87-1331-4FBA-B1D2-A840E0F04124}" type="presParOf" srcId="{3769AC44-FCAF-41E1-99B1-58BDB0E9F88D}" destId="{0304BCF5-03BA-4598-9F78-BE162FFD3B32}" srcOrd="7" destOrd="0" presId="urn:microsoft.com/office/officeart/2005/8/layout/vList5"/>
    <dgm:cxn modelId="{D5F2F062-BCAF-462C-88AC-D057ACC78736}" type="presParOf" srcId="{3769AC44-FCAF-41E1-99B1-58BDB0E9F88D}" destId="{97C4283B-AC14-45F9-94C4-49A79BA08539}" srcOrd="8" destOrd="0" presId="urn:microsoft.com/office/officeart/2005/8/layout/vList5"/>
    <dgm:cxn modelId="{DA50AE1F-844F-4CE6-A3CD-0CB1458D2D4F}" type="presParOf" srcId="{97C4283B-AC14-45F9-94C4-49A79BA08539}" destId="{B0E2A6F5-8EA6-4149-B11D-68549A60F542}" srcOrd="0" destOrd="0" presId="urn:microsoft.com/office/officeart/2005/8/layout/vList5"/>
    <dgm:cxn modelId="{9941DFCC-E53F-4329-A062-C9826EF024D5}" type="presParOf" srcId="{97C4283B-AC14-45F9-94C4-49A79BA08539}" destId="{DBEBABEC-B0AB-42DD-A598-00DBB33254C0}" srcOrd="1" destOrd="0" presId="urn:microsoft.com/office/officeart/2005/8/layout/vList5"/>
    <dgm:cxn modelId="{AE5C0C0E-6213-4A73-9B29-B3093B1CD2BD}" type="presParOf" srcId="{3769AC44-FCAF-41E1-99B1-58BDB0E9F88D}" destId="{3D03CE53-89D3-4C38-81EC-EFB24D9F0CB8}" srcOrd="9" destOrd="0" presId="urn:microsoft.com/office/officeart/2005/8/layout/vList5"/>
    <dgm:cxn modelId="{A6ABE6DE-3D8F-4D70-B00E-CA1A9FB3CA3A}" type="presParOf" srcId="{3769AC44-FCAF-41E1-99B1-58BDB0E9F88D}" destId="{234F6AEA-0A7E-4544-870E-A2347C7E79F2}" srcOrd="10" destOrd="0" presId="urn:microsoft.com/office/officeart/2005/8/layout/vList5"/>
    <dgm:cxn modelId="{86C690D9-D729-4EA6-B857-86761F64BA0E}" type="presParOf" srcId="{234F6AEA-0A7E-4544-870E-A2347C7E79F2}" destId="{178E9FCB-0333-4871-9C7C-72C390B6203F}" srcOrd="0" destOrd="0" presId="urn:microsoft.com/office/officeart/2005/8/layout/vList5"/>
    <dgm:cxn modelId="{8635FBA0-033F-4CBE-8C54-6F77B46DB76E}" type="presParOf" srcId="{234F6AEA-0A7E-4544-870E-A2347C7E79F2}" destId="{E8555896-2B06-4762-AB02-E59CC06DCBE1}" srcOrd="1" destOrd="0" presId="urn:microsoft.com/office/officeart/2005/8/layout/vList5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2E2A06-FDEC-4674-8D46-E87B415CED50}" type="datetimeFigureOut">
              <a:rPr lang="ru-RU" smtClean="0"/>
              <a:t>14.03.2023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004EA1-BE5D-4EE8-B5A3-8D89E3A99586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004EA1-BE5D-4EE8-B5A3-8D89E3A99586}" type="slidenum">
              <a:rPr lang="ru-RU" smtClean="0"/>
              <a:t>1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F3064D-68CE-4E9F-BEB1-9D8CDE8AD552}" type="datetimeFigureOut">
              <a:rPr lang="ru-RU" smtClean="0"/>
              <a:pPr/>
              <a:t>14.03.2023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5E734D-8CB4-4307-9E87-68C56788AEB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3" cstate="print">
            <a:lum contrast="29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8" name="Прямоугольник 7"/>
          <p:cNvSpPr/>
          <p:nvPr/>
        </p:nvSpPr>
        <p:spPr>
          <a:xfrm>
            <a:off x="3428992" y="6488668"/>
            <a:ext cx="13129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kumimoji="0" lang="ru-RU" sz="1600" b="0" i="0" u="none" strike="noStrike" cap="none" normalizeH="0" baseline="0" dirty="0" smtClean="0">
                <a:ln>
                  <a:noFill/>
                </a:ln>
                <a:solidFill>
                  <a:srgbClr val="231F20"/>
                </a:solidFill>
                <a:effectLst/>
                <a:ea typeface="Times New Roman" pitchFamily="18" charset="0"/>
                <a:cs typeface="Arial" pitchFamily="34" charset="0"/>
              </a:rPr>
              <a:t>2023 г.</a:t>
            </a:r>
            <a:r>
              <a:rPr kumimoji="0" lang="ru-RU" sz="1600" b="0" i="0" u="none" strike="noStrike" cap="none" normalizeH="0" dirty="0" smtClean="0">
                <a:ln>
                  <a:noFill/>
                </a:ln>
                <a:solidFill>
                  <a:srgbClr val="231F20"/>
                </a:solidFill>
                <a:effectLst/>
                <a:ea typeface="Times New Roman" pitchFamily="18" charset="0"/>
                <a:cs typeface="Arial" pitchFamily="34" charset="0"/>
              </a:rPr>
              <a:t> Аксай</a:t>
            </a:r>
            <a:endParaRPr lang="ru-RU" sz="1600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357158" y="1000108"/>
            <a:ext cx="8501122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ea typeface="BatangChe" pitchFamily="49" charset="-127"/>
            </a:endParaRPr>
          </a:p>
          <a:p>
            <a:pPr indent="450850" algn="ctr"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Муниципальное бюджетное дошкольное образовательное учреждение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Аксайского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района детский сад </a:t>
            </a:r>
            <a:r>
              <a:rPr lang="ru-RU" dirty="0" err="1" smtClean="0">
                <a:ea typeface="Calibri" pitchFamily="34" charset="0"/>
                <a:cs typeface="Times New Roman" pitchFamily="18" charset="0"/>
              </a:rPr>
              <a:t>общеразвивающего</a:t>
            </a:r>
            <a:r>
              <a:rPr lang="ru-RU" dirty="0" smtClean="0">
                <a:ea typeface="Calibri" pitchFamily="34" charset="0"/>
                <a:cs typeface="Times New Roman" pitchFamily="18" charset="0"/>
              </a:rPr>
              <a:t> вида</a:t>
            </a:r>
          </a:p>
          <a:p>
            <a:pPr indent="450850" algn="ctr" eaLnBrk="0" hangingPunct="0"/>
            <a:r>
              <a:rPr lang="ru-RU" dirty="0" smtClean="0">
                <a:ea typeface="Calibri" pitchFamily="34" charset="0"/>
                <a:cs typeface="Times New Roman" pitchFamily="18" charset="0"/>
              </a:rPr>
              <a:t>№ 22 «Ромашка» второй категории</a:t>
            </a:r>
            <a:endParaRPr lang="ru-RU" b="1" dirty="0" smtClean="0">
              <a:ea typeface="BatangChe" pitchFamily="49" charset="-127"/>
            </a:endParaRPr>
          </a:p>
          <a:p>
            <a:endParaRPr lang="ru-RU" dirty="0" smtClean="0"/>
          </a:p>
          <a:p>
            <a:pPr algn="ctr"/>
            <a:endParaRPr lang="ru-RU" dirty="0" smtClean="0"/>
          </a:p>
          <a:p>
            <a:pPr algn="ctr"/>
            <a:r>
              <a:rPr lang="ru-RU" dirty="0" smtClean="0"/>
              <a:t>Муниципальный фестиваль «Инновационный педагогический продукт» </a:t>
            </a:r>
          </a:p>
          <a:p>
            <a:pPr algn="ctr"/>
            <a:r>
              <a:rPr lang="ru-RU" dirty="0" smtClean="0"/>
              <a:t>по приоритетным направлениям государственной программы </a:t>
            </a:r>
          </a:p>
          <a:p>
            <a:pPr algn="ctr"/>
            <a:r>
              <a:rPr lang="ru-RU" dirty="0" smtClean="0"/>
              <a:t>Российской Федерации «Развитие образования»</a:t>
            </a:r>
          </a:p>
          <a:p>
            <a:pPr algn="ctr"/>
            <a:endParaRPr lang="ru-RU" b="1" dirty="0" smtClean="0">
              <a:ea typeface="BatangChe" pitchFamily="49" charset="-127"/>
            </a:endParaRPr>
          </a:p>
          <a:p>
            <a:pPr algn="ctr"/>
            <a:endParaRPr lang="ru-RU" b="1" dirty="0" smtClean="0">
              <a:ea typeface="BatangChe" pitchFamily="49" charset="-127"/>
            </a:endParaRPr>
          </a:p>
          <a:p>
            <a:pPr algn="ctr"/>
            <a:r>
              <a:rPr lang="ru-RU" b="1" dirty="0" smtClean="0">
                <a:ea typeface="BatangChe" pitchFamily="49" charset="-127"/>
              </a:rPr>
              <a:t>Тема: </a:t>
            </a:r>
          </a:p>
          <a:p>
            <a:pPr algn="ctr"/>
            <a:r>
              <a:rPr lang="ru-RU" b="1" dirty="0" smtClean="0">
                <a:solidFill>
                  <a:srgbClr val="231F20"/>
                </a:solidFill>
                <a:ea typeface="Times New Roman" pitchFamily="18" charset="0"/>
                <a:cs typeface="Arial" pitchFamily="34" charset="0"/>
              </a:rPr>
              <a:t>Развитие </a:t>
            </a:r>
            <a:r>
              <a:rPr lang="ru-RU" b="1" dirty="0" err="1" smtClean="0">
                <a:solidFill>
                  <a:srgbClr val="231F20"/>
                </a:solidFill>
                <a:ea typeface="Times New Roman" pitchFamily="18" charset="0"/>
                <a:cs typeface="Arial" pitchFamily="34" charset="0"/>
              </a:rPr>
              <a:t>креативного</a:t>
            </a:r>
            <a:r>
              <a:rPr lang="ru-RU" b="1" dirty="0" smtClean="0">
                <a:solidFill>
                  <a:srgbClr val="231F20"/>
                </a:solidFill>
                <a:ea typeface="Times New Roman" pitchFamily="18" charset="0"/>
                <a:cs typeface="Arial" pitchFamily="34" charset="0"/>
              </a:rPr>
              <a:t> мышления у педагогов дошкольной организации посредствам методики Эдварда Де </a:t>
            </a:r>
            <a:r>
              <a:rPr lang="ru-RU" b="1" dirty="0" err="1" smtClean="0">
                <a:solidFill>
                  <a:srgbClr val="231F20"/>
                </a:solidFill>
                <a:ea typeface="Times New Roman" pitchFamily="18" charset="0"/>
                <a:cs typeface="Arial" pitchFamily="34" charset="0"/>
              </a:rPr>
              <a:t>Боно</a:t>
            </a:r>
            <a:r>
              <a:rPr lang="ru-RU" b="1" dirty="0" smtClean="0">
                <a:solidFill>
                  <a:srgbClr val="231F20"/>
                </a:solidFill>
                <a:ea typeface="Times New Roman" pitchFamily="18" charset="0"/>
                <a:cs typeface="Arial" pitchFamily="34" charset="0"/>
              </a:rPr>
              <a:t> </a:t>
            </a:r>
            <a:r>
              <a:rPr lang="ru-RU" b="1" dirty="0" smtClean="0"/>
              <a:t>«Шесть шляп мышления»</a:t>
            </a:r>
            <a:endParaRPr lang="ru-RU" b="1" dirty="0" smtClean="0">
              <a:ea typeface="BatangChe" pitchFamily="49" charset="-127"/>
            </a:endParaRPr>
          </a:p>
          <a:p>
            <a:pPr algn="r"/>
            <a:r>
              <a:rPr lang="ru-RU" dirty="0" smtClean="0"/>
              <a:t>Выполнил:</a:t>
            </a:r>
          </a:p>
          <a:p>
            <a:pPr algn="r"/>
            <a:r>
              <a:rPr lang="ru-RU" dirty="0" smtClean="0"/>
              <a:t>Педагог-психолог высшей </a:t>
            </a:r>
          </a:p>
          <a:p>
            <a:pPr algn="r"/>
            <a:r>
              <a:rPr lang="ru-RU" dirty="0" smtClean="0"/>
              <a:t>квалификационной категории</a:t>
            </a:r>
          </a:p>
          <a:p>
            <a:pPr algn="r"/>
            <a:r>
              <a:rPr lang="ru-RU" dirty="0" err="1" smtClean="0"/>
              <a:t>Кряжкова</a:t>
            </a:r>
            <a:r>
              <a:rPr lang="ru-RU" dirty="0" smtClean="0"/>
              <a:t> Е.В. </a:t>
            </a:r>
          </a:p>
        </p:txBody>
      </p:sp>
      <p:pic>
        <p:nvPicPr>
          <p:cNvPr id="7" name="Picture 2" descr="https://ds05.infourok.ru/uploads/ex/06ce/00092e8d-1073e32d/hello_html_2ba49d2d.png"/>
          <p:cNvPicPr>
            <a:picLocks noChangeAspect="1" noChangeArrowheads="1"/>
          </p:cNvPicPr>
          <p:nvPr/>
        </p:nvPicPr>
        <p:blipFill rotWithShape="1">
          <a:blip r:embed="rId4" cstate="print"/>
          <a:srcRect l="50000"/>
          <a:stretch/>
        </p:blipFill>
        <p:spPr bwMode="auto">
          <a:xfrm>
            <a:off x="-214346" y="4572008"/>
            <a:ext cx="1230919" cy="2285992"/>
          </a:xfrm>
          <a:prstGeom prst="rect">
            <a:avLst/>
          </a:prstGeom>
          <a:noFill/>
        </p:spPr>
      </p:pic>
      <p:pic>
        <p:nvPicPr>
          <p:cNvPr id="10" name="Picture 2" descr="https://ds05.infourok.ru/uploads/ex/06ce/00092e8d-1073e32d/hello_html_2ba49d2d.png"/>
          <p:cNvPicPr>
            <a:picLocks noChangeAspect="1" noChangeArrowheads="1"/>
          </p:cNvPicPr>
          <p:nvPr/>
        </p:nvPicPr>
        <p:blipFill rotWithShape="1">
          <a:blip r:embed="rId4" cstate="print"/>
          <a:srcRect r="57602"/>
          <a:stretch/>
        </p:blipFill>
        <p:spPr bwMode="auto">
          <a:xfrm>
            <a:off x="99217" y="4214818"/>
            <a:ext cx="1043759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>
            <a:lum bright="14000" contrast="7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0" y="3929066"/>
            <a:ext cx="914400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/>
              <a:t>*В Федеральном государственном </a:t>
            </a:r>
            <a:r>
              <a:rPr lang="ru-RU" sz="2000" dirty="0" smtClean="0"/>
              <a:t>образовательном стандарте </a:t>
            </a:r>
            <a:r>
              <a:rPr lang="ru-RU" sz="2000" dirty="0" smtClean="0"/>
              <a:t>дошкольного образования в </a:t>
            </a:r>
            <a:r>
              <a:rPr lang="ru-RU" sz="2000" dirty="0" err="1" smtClean="0"/>
              <a:t>пп</a:t>
            </a:r>
            <a:r>
              <a:rPr lang="ru-RU" sz="2000" dirty="0" smtClean="0"/>
              <a:t>. 3.4.2. указано, что «педагогические работники</a:t>
            </a:r>
            <a:r>
              <a:rPr lang="ru-RU" sz="2000" dirty="0" smtClean="0"/>
              <a:t>, реализуемые </a:t>
            </a:r>
            <a:r>
              <a:rPr lang="ru-RU" sz="2000" dirty="0" smtClean="0"/>
              <a:t>Программу, должны обладать </a:t>
            </a:r>
            <a:r>
              <a:rPr lang="ru-RU" sz="2000" dirty="0" smtClean="0"/>
              <a:t> основными </a:t>
            </a:r>
            <a:r>
              <a:rPr lang="ru-RU" sz="2000" dirty="0" smtClean="0"/>
              <a:t>компетенциями, необходимым для создания условий развития детей» </a:t>
            </a:r>
            <a:r>
              <a:rPr lang="ru-RU" sz="2000" dirty="0" smtClean="0"/>
              <a:t>.</a:t>
            </a:r>
          </a:p>
          <a:p>
            <a:endParaRPr lang="ru-RU" sz="2000" dirty="0" smtClean="0"/>
          </a:p>
          <a:p>
            <a:r>
              <a:rPr lang="ru-RU" sz="2000" dirty="0" smtClean="0"/>
              <a:t>*Профессиональный стандарт педагога, утвержденный приказом Министерства труда и социальной защиты Российской Федерации от 18.октября 2013 г. № 544н, говорит о Трудовых действиях педагога: Развитие у обучающихся познавательной активности, самостоятельности, инициативы, творческих способностей</a:t>
            </a:r>
            <a:r>
              <a:rPr lang="ru-RU" sz="2000" dirty="0" smtClean="0"/>
              <a:t>…</a:t>
            </a:r>
            <a:endParaRPr lang="ru-RU" sz="2000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581423" y="142852"/>
            <a:ext cx="398115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>
                <a:latin typeface="+mj-lt"/>
                <a:ea typeface="Times New Roman" panose="02020603050405020304" pitchFamily="18" charset="0"/>
                <a:cs typeface="Arial" pitchFamily="34" charset="0"/>
              </a:rPr>
              <a:t>Нормативная документация:</a:t>
            </a:r>
          </a:p>
        </p:txBody>
      </p:sp>
      <p:pic>
        <p:nvPicPr>
          <p:cNvPr id="7" name="Picture 2" descr="https://sun9-75.userapi.com/impf/c848524/v848524066/95c3e/8S7gT2YnENM.jpg?size=588x494&amp;quality=96&amp;sign=0e6b631c07335ff845625755dac231d0&amp;type=album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642918"/>
            <a:ext cx="3061131" cy="2571767"/>
          </a:xfrm>
          <a:prstGeom prst="rect">
            <a:avLst/>
          </a:prstGeom>
          <a:noFill/>
        </p:spPr>
      </p:pic>
      <p:graphicFrame>
        <p:nvGraphicFramePr>
          <p:cNvPr id="8" name="Схема 7"/>
          <p:cNvGraphicFramePr/>
          <p:nvPr/>
        </p:nvGraphicFramePr>
        <p:xfrm>
          <a:off x="4643438" y="714356"/>
          <a:ext cx="4119570" cy="32861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>
            <a:lum bright="29000" contrast="27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7169" name="Rectangle 1"/>
          <p:cNvSpPr>
            <a:spLocks noChangeArrowheads="1"/>
          </p:cNvSpPr>
          <p:nvPr/>
        </p:nvSpPr>
        <p:spPr bwMode="auto">
          <a:xfrm>
            <a:off x="0" y="1"/>
            <a:ext cx="91440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Вначале 2021 учебного года в Муниципальном Бюджетном Дошкольном Образовательном Учреждении детский сад №22 «Ромашка» г. Аксай Ростовской области проведен мониторинг воспитателей и специалистов по выявлению творческого потенциала. Мониторинг проходил на платформе «</a:t>
            </a:r>
            <a:r>
              <a:rPr lang="ru-RU" dirty="0" err="1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Гугл</a:t>
            </a:r>
            <a:r>
              <a:rPr lang="ru-RU" dirty="0" smtClean="0">
                <a:solidFill>
                  <a:srgbClr val="000000"/>
                </a:solidFill>
                <a:ea typeface="Times New Roman" pitchFamily="18" charset="0"/>
                <a:cs typeface="Arial" pitchFamily="34" charset="0"/>
              </a:rPr>
              <a:t> формы». В мероприятии участвовало восемь воспитателей и три специалиста. Тест состоял из 18 вопросов и 3-х вариантов ответов. В тесте исследованы границы любознательности, уверенности в себе, постоянства, зрительной и слуховой памяти, стремление к независимости, способность абстрагироваться и сосредотачиваться.</a:t>
            </a:r>
          </a:p>
          <a:p>
            <a:pPr indent="269875" algn="just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По результатам ответов можно сделать следующие выводы на начальном этапе эмпирического исследования</a:t>
            </a:r>
          </a:p>
          <a:p>
            <a:pPr marL="0" marR="0" lvl="0" indent="269875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357290" y="2857496"/>
          <a:ext cx="5630208" cy="1056767"/>
        </p:xfrm>
        <a:graphic>
          <a:graphicData uri="http://schemas.openxmlformats.org/drawingml/2006/table">
            <a:tbl>
              <a:tblPr/>
              <a:tblGrid>
                <a:gridCol w="1450340"/>
                <a:gridCol w="688975"/>
                <a:gridCol w="713740"/>
                <a:gridCol w="713740"/>
                <a:gridCol w="738505"/>
                <a:gridCol w="101898"/>
                <a:gridCol w="738505"/>
                <a:gridCol w="484505"/>
              </a:tblGrid>
              <a:tr h="2203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Количество педагогов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Уровень показателей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н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Кол-во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11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0%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36%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64%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3"/>
          <a:srcRect l="24147" t="20577" r="22310" b="5039"/>
          <a:stretch>
            <a:fillRect/>
          </a:stretch>
        </p:blipFill>
        <p:spPr bwMode="auto">
          <a:xfrm>
            <a:off x="2928926" y="4000504"/>
            <a:ext cx="3290726" cy="27146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/>
          <a:srcRect l="24409" t="20157" r="22310" b="5039"/>
          <a:stretch>
            <a:fillRect/>
          </a:stretch>
        </p:blipFill>
        <p:spPr bwMode="auto">
          <a:xfrm>
            <a:off x="-33" y="4000504"/>
            <a:ext cx="3071835" cy="27583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5"/>
          <a:srcRect l="24409" t="20997" r="22572" b="4619"/>
          <a:stretch>
            <a:fillRect/>
          </a:stretch>
        </p:blipFill>
        <p:spPr bwMode="auto">
          <a:xfrm>
            <a:off x="5929322" y="4071942"/>
            <a:ext cx="3214678" cy="2604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3" cstate="print"/>
          <a:srcRect l="18635" t="9239" r="16010" b="11339"/>
          <a:stretch>
            <a:fillRect/>
          </a:stretch>
        </p:blipFill>
        <p:spPr bwMode="auto">
          <a:xfrm>
            <a:off x="0" y="0"/>
            <a:ext cx="3568073" cy="271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2" descr="C:\Users\Home\Pictures\000041559_1_debonobyn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42852"/>
            <a:ext cx="2143140" cy="214314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noFill/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2" name="Прямоугольник 11"/>
          <p:cNvSpPr/>
          <p:nvPr/>
        </p:nvSpPr>
        <p:spPr>
          <a:xfrm>
            <a:off x="3491880" y="2096092"/>
            <a:ext cx="316835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latin typeface="Times New Roman" pitchFamily="18" charset="0"/>
                <a:cs typeface="Times New Roman" pitchFamily="18" charset="0"/>
              </a:rPr>
              <a:t>Эдвард де </a:t>
            </a:r>
            <a:r>
              <a:rPr lang="ru-RU" sz="2800" b="1" dirty="0" err="1" smtClean="0">
                <a:latin typeface="Times New Roman" pitchFamily="18" charset="0"/>
                <a:cs typeface="Times New Roman" pitchFamily="18" charset="0"/>
              </a:rPr>
              <a:t>Боно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660232" y="2428868"/>
            <a:ext cx="2483768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(19 мая 1933 — 9  июня 2021)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360767" y="2843058"/>
            <a:ext cx="8568951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Британский психолог и писатель, эксперт в области творческого мышления. Написал более 70 книг, которые переведены на 35 языков. Учил собственным методам мышления работников правительственных учреждений, корпоративных клиентов организаций. Эдвард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основал Всемирный центр нового мышления, расположен на Мальте.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Награжден Стипендией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Родса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. В 1988 году ему был вручен первый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Капирский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приз в Мадриде за значительный вклад в достояние человечества.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Международной Конференции по Мышлению в Бостоне, в 1992, ему была вручена награда как человеку, который впервые разработал методы прямого обучения мышлению в школах.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Номинант на Нобелевскую премию по экономике 2005.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Был одним из 27 послов Европейского года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креативности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и инноваций (2009).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Школы из более чем двадцати стран включили инструменты мышления де </a:t>
            </a:r>
            <a:r>
              <a:rPr lang="ru-RU" dirty="0" err="1" smtClean="0">
                <a:latin typeface="Times New Roman" pitchFamily="18" charset="0"/>
                <a:cs typeface="Times New Roman" pitchFamily="18" charset="0"/>
              </a:rPr>
              <a:t>Боно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в свои учебные программ.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>
            <a:lum bright="33000" contrast="32000"/>
          </a:blip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2285984" y="0"/>
            <a:ext cx="435568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800" b="1" dirty="0">
                <a:latin typeface="+mj-lt"/>
                <a:cs typeface="Times New Roman" pitchFamily="18" charset="0"/>
              </a:rPr>
              <a:t>«Шесть шляп мышления»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00034" y="500042"/>
            <a:ext cx="752607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cs typeface="Times New Roman" pitchFamily="18" charset="0"/>
              </a:rPr>
              <a:t>Цель:</a:t>
            </a:r>
            <a:r>
              <a:rPr lang="ru-RU" sz="2400" dirty="0" smtClean="0">
                <a:cs typeface="Times New Roman" pitchFamily="18" charset="0"/>
              </a:rPr>
              <a:t> обучение осознанному мыслительному процессу.</a:t>
            </a:r>
          </a:p>
        </p:txBody>
      </p:sp>
      <p:graphicFrame>
        <p:nvGraphicFramePr>
          <p:cNvPr id="10" name="Схема 9"/>
          <p:cNvGraphicFramePr/>
          <p:nvPr>
            <p:extLst>
              <p:ext uri="{D42A27DB-BD31-4B8C-83A1-F6EECF244321}">
                <p14:modId xmlns="" xmlns:p14="http://schemas.microsoft.com/office/powerpoint/2010/main" val="2076887180"/>
              </p:ext>
            </p:extLst>
          </p:nvPr>
        </p:nvGraphicFramePr>
        <p:xfrm>
          <a:off x="0" y="1097360"/>
          <a:ext cx="7475425" cy="57606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1" name="Picture 2" descr="https://ds05.infourok.ru/uploads/ex/06ce/00092e8d-1073e32d/hello_html_2ba49d2d.png"/>
          <p:cNvPicPr>
            <a:picLocks noChangeAspect="1" noChangeArrowheads="1"/>
          </p:cNvPicPr>
          <p:nvPr/>
        </p:nvPicPr>
        <p:blipFill rotWithShape="1">
          <a:blip r:embed="rId7" cstate="print"/>
          <a:srcRect l="50000"/>
          <a:stretch/>
        </p:blipFill>
        <p:spPr bwMode="auto">
          <a:xfrm>
            <a:off x="7500958" y="1428736"/>
            <a:ext cx="1230919" cy="2285992"/>
          </a:xfrm>
          <a:prstGeom prst="rect">
            <a:avLst/>
          </a:prstGeom>
          <a:noFill/>
        </p:spPr>
      </p:pic>
      <p:pic>
        <p:nvPicPr>
          <p:cNvPr id="12" name="Picture 2" descr="https://ds05.infourok.ru/uploads/ex/06ce/00092e8d-1073e32d/hello_html_2ba49d2d.png"/>
          <p:cNvPicPr>
            <a:picLocks noChangeAspect="1" noChangeArrowheads="1"/>
          </p:cNvPicPr>
          <p:nvPr/>
        </p:nvPicPr>
        <p:blipFill rotWithShape="1">
          <a:blip r:embed="rId7" cstate="print"/>
          <a:srcRect r="57602"/>
          <a:stretch/>
        </p:blipFill>
        <p:spPr bwMode="auto">
          <a:xfrm>
            <a:off x="7929586" y="4286256"/>
            <a:ext cx="1043759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1869914" y="28545"/>
            <a:ext cx="5404172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ea typeface="Times New Roman" pitchFamily="18" charset="0"/>
                <a:cs typeface="Arial" pitchFamily="34" charset="0"/>
              </a:rPr>
              <a:t>Перспективный план работы с педагогами</a:t>
            </a:r>
            <a:endParaRPr kumimoji="0" lang="ru-RU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79512" y="476672"/>
          <a:ext cx="5983267" cy="4828032"/>
        </p:xfrm>
        <a:graphic>
          <a:graphicData uri="http://schemas.openxmlformats.org/drawingml/2006/table">
            <a:tbl>
              <a:tblPr/>
              <a:tblGrid>
                <a:gridCol w="1027604"/>
                <a:gridCol w="1920905"/>
                <a:gridCol w="911167"/>
                <a:gridCol w="2123591"/>
              </a:tblGrid>
              <a:tr h="603278"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Тема мероприятия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Цель и задачи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Месяц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Планируемый результат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463"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Территория детского сада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333333"/>
                          </a:solidFill>
                          <a:latin typeface="Times New Roman"/>
                          <a:ea typeface="Times New Roman"/>
                        </a:rPr>
                        <a:t>Развитие творческих способностей.</a:t>
                      </a: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</a:rPr>
                        <a:t> Рост коммуникативных </a:t>
                      </a:r>
                      <a:r>
                        <a:rPr lang="ru-RU" sz="1200" b="0" dirty="0">
                          <a:latin typeface="Times New Roman"/>
                          <a:ea typeface="Times New Roman"/>
                        </a:rPr>
                        <a:t>взаимоотношений в коллективе.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Октябрь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Позитивный образец творческого поведения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06557"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Новогодняя Ель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latin typeface="Times New Roman"/>
                          <a:ea typeface="Times New Roman"/>
                        </a:rPr>
                        <a:t>Формирование </a:t>
                      </a:r>
                      <a:r>
                        <a:rPr lang="ru-RU" sz="1200">
                          <a:latin typeface="Times New Roman"/>
                          <a:ea typeface="Times New Roman"/>
                        </a:rPr>
                        <a:t>креативных способностей. Гармонизация внутреннего состояния педагога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Декабрь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Независимость в поведении, сотворение глубинного, личностного, индивидуального продукта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005463"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Умывальная комната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b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</a:rPr>
                        <a:t>Расширение творческого потенциала. Преодоление барьеров в общении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Февраль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Выражается глубинное свойство в оригинальном видении проблемы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603278"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Морская ракушка</a:t>
                      </a:r>
                      <a:endParaRPr lang="ru-RU" sz="110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</a:rPr>
                        <a:t>Формирование гибкости мышления. Установление </a:t>
                      </a:r>
                      <a:r>
                        <a:rPr lang="ru-RU" sz="1200" dirty="0" err="1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</a:rPr>
                        <a:t>эмпатии</a:t>
                      </a:r>
                      <a:r>
                        <a:rPr lang="ru-RU" sz="1200" dirty="0">
                          <a:solidFill>
                            <a:srgbClr val="111111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Апрель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252095" algn="just">
                        <a:lnSpc>
                          <a:spcPct val="12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Нахождение собственных ориентиров, не принятие готовых</a:t>
                      </a: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57727" marR="5772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5122" name="Picture 2" descr="D:\Documents\Аспирантура ДГТУ\фото шесть шляп\image-17-07-21-11-59-2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8184" y="476672"/>
            <a:ext cx="2592288" cy="4752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 descr="D:\Documents\Аспирантура ДГТУ\фото шесть шляп\image-17-07-21-11-59-6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5301208"/>
            <a:ext cx="2987824" cy="13988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4" name="Picture 4" descr="D:\Documents\Аспирантура ДГТУ\фото шесть шляп\image-17-07-21-11-59-3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75856" y="5301208"/>
            <a:ext cx="2466628" cy="13886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5" name="Picture 5" descr="D:\Documents\Аспирантура ДГТУ\фото шесть шляп\image-17-07-21-11-59-5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156176" y="5301208"/>
            <a:ext cx="2394620" cy="134813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Rectangle 1"/>
          <p:cNvSpPr>
            <a:spLocks noChangeArrowheads="1"/>
          </p:cNvSpPr>
          <p:nvPr/>
        </p:nvSpPr>
        <p:spPr bwMode="auto">
          <a:xfrm>
            <a:off x="323529" y="137537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Таблица сравнительного анализа на начальном этапе эмпирического исследования и итоговые результаты.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980728"/>
          <a:ext cx="5630208" cy="3154680"/>
        </p:xfrm>
        <a:graphic>
          <a:graphicData uri="http://schemas.openxmlformats.org/drawingml/2006/table">
            <a:tbl>
              <a:tblPr/>
              <a:tblGrid>
                <a:gridCol w="1450340"/>
                <a:gridCol w="688975"/>
                <a:gridCol w="713740"/>
                <a:gridCol w="713740"/>
                <a:gridCol w="738505"/>
                <a:gridCol w="101898"/>
                <a:gridCol w="738505"/>
                <a:gridCol w="484505"/>
              </a:tblGrid>
              <a:tr h="2203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Количество педагогов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Уровень показателей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</a:rPr>
                        <a:t>н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Начальный мониторинг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Итоговый мониторинг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Сравнительная динамика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+27%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422108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сравнительном анализе прослеживается положительная динамика. Высокий уровень творческого потенциала у воспитателей и специалистов увеличился на 27% это 3 педагога из общего количества принимавших участие в мониторинге. Средний уровень увеличился на одного педагога, что составило 9% от общего количества участников эмпирического исследования. Низкий уровень снизился на 36%, что составило четыре педагога из общего количества участников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323529" y="137537"/>
            <a:ext cx="8424936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269875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ea typeface="Times New Roman" pitchFamily="18" charset="0"/>
                <a:cs typeface="Arial" pitchFamily="34" charset="0"/>
              </a:rPr>
              <a:t>Таблица сравнительного анализа на начальном этапе эмпирического исследования и итоговые результаты.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/>
        </p:nvGraphicFramePr>
        <p:xfrm>
          <a:off x="1475656" y="980728"/>
          <a:ext cx="5630208" cy="3154680"/>
        </p:xfrm>
        <a:graphic>
          <a:graphicData uri="http://schemas.openxmlformats.org/drawingml/2006/table">
            <a:tbl>
              <a:tblPr/>
              <a:tblGrid>
                <a:gridCol w="1450340"/>
                <a:gridCol w="688975"/>
                <a:gridCol w="713740"/>
                <a:gridCol w="713740"/>
                <a:gridCol w="738505"/>
                <a:gridCol w="101898"/>
                <a:gridCol w="738505"/>
                <a:gridCol w="484505"/>
              </a:tblGrid>
              <a:tr h="220345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Количество педагогов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11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7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Уровень показателей</a:t>
                      </a:r>
                      <a:endParaRPr lang="ru-RU" sz="180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1653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в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err="1">
                          <a:latin typeface="+mn-lt"/>
                          <a:ea typeface="Times New Roman"/>
                        </a:rPr>
                        <a:t>н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09575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Кол-во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</a:rPr>
                        <a:t>%</a:t>
                      </a:r>
                      <a:endParaRPr lang="ru-RU" sz="1800" dirty="0"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Кол-во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Начальный мониторинг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0%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64%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Итоговый мониторинг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45%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Сравнительная динамика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+3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+27%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>
                          <a:latin typeface="+mn-lt"/>
                          <a:ea typeface="Times New Roman"/>
                        </a:rPr>
                        <a:t>+1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9%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-4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>
                          <a:latin typeface="+mn-lt"/>
                          <a:ea typeface="Times New Roman"/>
                        </a:rPr>
                        <a:t>36%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" name="Прямоугольник 6"/>
          <p:cNvSpPr/>
          <p:nvPr/>
        </p:nvSpPr>
        <p:spPr>
          <a:xfrm>
            <a:off x="899592" y="4221088"/>
            <a:ext cx="6984776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dirty="0" smtClean="0"/>
              <a:t>В сравнительном анализе прослеживается положительная динамика. Высокий уровень творческого потенциала у воспитателей и специалистов увеличился на 27% это 3 педагога из общего количества принимавших участие в мониторинге. Средний уровень увеличился на одного педагога, что составило 9% от общего количества участников эмпирического исследования. Низкий уровень снизился на 36%, что составило четыре педагога из общего количества участников</a:t>
            </a:r>
            <a:endParaRPr lang="ru-RU" dirty="0"/>
          </a:p>
        </p:txBody>
      </p:sp>
      <p:pic>
        <p:nvPicPr>
          <p:cNvPr id="8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9" name="Прямоугольник 8"/>
          <p:cNvSpPr/>
          <p:nvPr/>
        </p:nvSpPr>
        <p:spPr>
          <a:xfrm>
            <a:off x="357158" y="785794"/>
            <a:ext cx="8501122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дошкольном возрасте основополагающим механизмом развития </a:t>
            </a:r>
            <a:r>
              <a:rPr lang="ru-RU" dirty="0" err="1" smtClean="0"/>
              <a:t>креативности</a:t>
            </a:r>
            <a:r>
              <a:rPr lang="ru-RU" dirty="0" smtClean="0"/>
              <a:t> является подражание значимому взрослому как </a:t>
            </a:r>
            <a:r>
              <a:rPr lang="ru-RU" dirty="0" err="1" smtClean="0"/>
              <a:t>креативному</a:t>
            </a:r>
            <a:r>
              <a:rPr lang="ru-RU" dirty="0" smtClean="0"/>
              <a:t> образцу для подражания. Для формирования </a:t>
            </a:r>
            <a:r>
              <a:rPr lang="ru-RU" dirty="0" err="1" smtClean="0"/>
              <a:t>креативной</a:t>
            </a:r>
            <a:r>
              <a:rPr lang="ru-RU" dirty="0" smtClean="0"/>
              <a:t> личности  ребенка дошкольника необходим позитивный образец творческого поведения. Благодаря, </a:t>
            </a:r>
            <a:r>
              <a:rPr lang="ru-RU" dirty="0" err="1" smtClean="0"/>
              <a:t>креативному</a:t>
            </a:r>
            <a:r>
              <a:rPr lang="ru-RU" dirty="0" smtClean="0"/>
              <a:t>, нешаблонному педагогу ребенок дошкольного возраста окунается в среду творческой деятельности и понемногу становится творцом сначала на раннем этапе в онтогенезе, а затем он переносит свои возможности, и способности уже на старший возраст, затем в зрелые годы. </a:t>
            </a:r>
          </a:p>
          <a:p>
            <a:endParaRPr lang="ru-RU" dirty="0"/>
          </a:p>
        </p:txBody>
      </p:sp>
      <p:pic>
        <p:nvPicPr>
          <p:cNvPr id="2050" name="Picture 2" descr="https://dekormyhome.ru/wp-content/uploads/2019/04/c798c28e4c71723c4157428ff19fef29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14282" y="4214818"/>
            <a:ext cx="3071802" cy="230385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2" name="Picture 4" descr="https://tytpodelki.ru/wp-content/uploads/2020/08/podelki-dlya-detej-8-let-29-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500430" y="4214818"/>
            <a:ext cx="2214578" cy="244554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054" name="Picture 6" descr="https://tytpodelki.ru/wp-content/uploads/2020/09/podelki-dlya-detej-6-let-2-2-2048x14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57884" y="4286256"/>
            <a:ext cx="3143272" cy="2288388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AutoShape 2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028" name="AutoShape 4" descr="https://kartinkin.com/uploads/posts/2021-01/1611337691_7-p-shabloni-golubikh-fonov-dlya-prezentatsii-7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9" name="Picture 5" descr="D:\Pictures\1611337691_7-p-shabloni-golubikh-fonov-dlya-prezentatsii-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2411760" y="2276872"/>
            <a:ext cx="454162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200" dirty="0" smtClean="0"/>
              <a:t>Благодарю за внимание!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599</TotalTime>
  <Words>858</Words>
  <Application>Microsoft Office PowerPoint</Application>
  <PresentationFormat>Экран (4:3)</PresentationFormat>
  <Paragraphs>156</Paragraphs>
  <Slides>9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ПК</dc:creator>
  <cp:lastModifiedBy>ROMASHKA</cp:lastModifiedBy>
  <cp:revision>58</cp:revision>
  <dcterms:created xsi:type="dcterms:W3CDTF">2021-07-16T15:51:32Z</dcterms:created>
  <dcterms:modified xsi:type="dcterms:W3CDTF">2023-03-14T12:48:39Z</dcterms:modified>
</cp:coreProperties>
</file>