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43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590ED8-6592-4AA4-941F-50696A4E137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92F7B5-B6B9-45D6-9142-F3C075671E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0ED8-6592-4AA4-941F-50696A4E137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7B5-B6B9-45D6-9142-F3C075671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0ED8-6592-4AA4-941F-50696A4E137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7B5-B6B9-45D6-9142-F3C075671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590ED8-6592-4AA4-941F-50696A4E137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92F7B5-B6B9-45D6-9142-F3C075671E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590ED8-6592-4AA4-941F-50696A4E137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92F7B5-B6B9-45D6-9142-F3C075671E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0ED8-6592-4AA4-941F-50696A4E137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7B5-B6B9-45D6-9142-F3C075671E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0ED8-6592-4AA4-941F-50696A4E137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7B5-B6B9-45D6-9142-F3C075671E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590ED8-6592-4AA4-941F-50696A4E137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92F7B5-B6B9-45D6-9142-F3C075671E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0ED8-6592-4AA4-941F-50696A4E137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F7B5-B6B9-45D6-9142-F3C075671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590ED8-6592-4AA4-941F-50696A4E137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92F7B5-B6B9-45D6-9142-F3C075671E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590ED8-6592-4AA4-941F-50696A4E137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92F7B5-B6B9-45D6-9142-F3C075671E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590ED8-6592-4AA4-941F-50696A4E137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92F7B5-B6B9-45D6-9142-F3C075671E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079;&#1072;&#1085;&#1103;&#1090;&#1080;&#1077;\&#1055;&#1080;&#1088;&#1072;&#1090;%20&#1082;%20&#1079;&#1072;&#1085;&#1103;&#1090;&#1080;&#1102;.av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Технологическая карта образовательной деятельности по ФЭМП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подготовительной группе </a:t>
            </a:r>
            <a:r>
              <a:rPr lang="ru-RU" dirty="0" err="1" smtClean="0">
                <a:solidFill>
                  <a:schemeClr val="tx1"/>
                </a:solidFill>
              </a:rPr>
              <a:t>общеразвивающей</a:t>
            </a:r>
            <a:r>
              <a:rPr lang="ru-RU" dirty="0" smtClean="0">
                <a:solidFill>
                  <a:schemeClr val="tx1"/>
                </a:solidFill>
              </a:rPr>
              <a:t> направленности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 теме: «Сокровища пирата Джона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Ракутина</a:t>
            </a:r>
            <a:r>
              <a:rPr lang="ru-RU" dirty="0" smtClean="0">
                <a:solidFill>
                  <a:schemeClr val="tx1"/>
                </a:solidFill>
              </a:rPr>
              <a:t> Ольга Ивановна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высшей квалификационной </a:t>
            </a:r>
            <a:r>
              <a:rPr lang="ru-RU" dirty="0" smtClean="0">
                <a:solidFill>
                  <a:schemeClr val="tx1"/>
                </a:solidFill>
              </a:rPr>
              <a:t>категории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285728"/>
            <a:ext cx="6172200" cy="1371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algn="ctr"/>
            <a:r>
              <a:rPr lang="ru-RU" b="1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err="1"/>
              <a:t>Аксайского</a:t>
            </a:r>
            <a:r>
              <a:rPr lang="ru-RU" b="1" dirty="0"/>
              <a:t> района детский </a:t>
            </a:r>
            <a:r>
              <a:rPr lang="ru-RU" b="1" dirty="0" smtClean="0"/>
              <a:t>сад</a:t>
            </a:r>
          </a:p>
          <a:p>
            <a:pPr algn="ctr"/>
            <a:r>
              <a:rPr lang="ru-RU" b="1" dirty="0" err="1" smtClean="0"/>
              <a:t>общеразвивающего</a:t>
            </a:r>
            <a:r>
              <a:rPr lang="ru-RU" b="1" dirty="0" smtClean="0"/>
              <a:t> </a:t>
            </a:r>
            <a:r>
              <a:rPr lang="ru-RU" b="1" dirty="0"/>
              <a:t>вида</a:t>
            </a:r>
          </a:p>
          <a:p>
            <a:pPr algn="ctr"/>
            <a:r>
              <a:rPr lang="ru-RU" b="1" dirty="0"/>
              <a:t>№ 22 «Ромашка» второй категории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. Основная часть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Показ способов решения учебной задачи.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Беседа, обсуждение. Направлено на усвоение нового материала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G:\0 Черная флешка 27.03.2019\УЧИТЕЛЬ ГОДА конкурс\2020 Учитель года Ракутина\Презентация К ЗАНЯТИЮ\Слайд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562" y="1083380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58" name="Picture 2" descr="G:\0 Черная флешка 27.03.2019\УЧИТЕЛЬ ГОДА конкурс\2020 Учитель года Ракутина\УГ 2020\20191113_1017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81156" y="3835148"/>
            <a:ext cx="512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. Основная часть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Физкультминутка</a:t>
            </a:r>
          </a:p>
        </p:txBody>
      </p:sp>
      <p:pic>
        <p:nvPicPr>
          <p:cNvPr id="18434" name="Picture 2" descr="G:\0 Черная флешка 27.03.2019\УЧИТЕЛЬ ГОДА конкурс\2020 Учитель года Ракутина\Презентация К ЗАНЯТИЮ\Слайд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562" y="1083380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58" name="Picture 2" descr="G:\0 Черная флешка 27.03.2019\УЧИТЕЛЬ ГОДА конкурс\2020 Учитель года Ракутина\УГ 2020\20191113_1017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81156" y="3835148"/>
            <a:ext cx="512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. Основная часть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Выполнение учебной задачи.</a:t>
            </a:r>
          </a:p>
        </p:txBody>
      </p:sp>
      <p:pic>
        <p:nvPicPr>
          <p:cNvPr id="18434" name="Picture 2" descr="G:\0 Черная флешка 27.03.2019\УЧИТЕЛЬ ГОДА конкурс\2020 Учитель года Ракутина\Презентация К ЗАНЯТИЮ\Слайд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562" y="1083380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58" name="Picture 2" descr="G:\0 Черная флешка 27.03.2019\УЧИТЕЛЬ ГОДА конкурс\2020 Учитель года Ракутина\УГ 2020\20191113_1017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81156" y="3835148"/>
            <a:ext cx="512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. Основная часть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Выполнение учебной задачи.</a:t>
            </a:r>
          </a:p>
        </p:txBody>
      </p:sp>
      <p:pic>
        <p:nvPicPr>
          <p:cNvPr id="18434" name="Picture 2" descr="G:\0 Черная флешка 27.03.2019\УЧИТЕЛЬ ГОДА конкурс\2020 Учитель года Ракутина\Презентация К ЗАНЯТИЮ\Слайд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562" y="1083380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58" name="Picture 2" descr="G:\0 Черная флешка 27.03.2019\УЧИТЕЛЬ ГОДА конкурс\2020 Учитель года Ракутина\УГ 2020\20191113_1017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81156" y="3835148"/>
            <a:ext cx="512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. Основная часть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Выполнение учебной задачи.</a:t>
            </a:r>
          </a:p>
        </p:txBody>
      </p:sp>
      <p:pic>
        <p:nvPicPr>
          <p:cNvPr id="18434" name="Picture 2" descr="G:\0 Черная флешка 27.03.2019\УЧИТЕЛЬ ГОДА конкурс\2020 Учитель года Ракутина\Презентация К ЗАНЯТИЮ\Слайд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562" y="1083380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58" name="Picture 2" descr="G:\0 Черная флешка 27.03.2019\УЧИТЕЛЬ ГОДА конкурс\2020 Учитель года Ракутина\УГ 2020\20191113_1017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81156" y="3835148"/>
            <a:ext cx="512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. Основная часть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Выполнение учебной задачи.</a:t>
            </a:r>
          </a:p>
        </p:txBody>
      </p:sp>
      <p:pic>
        <p:nvPicPr>
          <p:cNvPr id="18434" name="Picture 2" descr="G:\0 Черная флешка 27.03.2019\УЧИТЕЛЬ ГОДА конкурс\2020 Учитель года Ракутина\Презентация К ЗАНЯТИЮ\Слайд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562" y="1083380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58" name="Picture 2" descr="G:\0 Черная флешка 27.03.2019\УЧИТЕЛЬ ГОДА конкурс\2020 Учитель года Ракутина\УГ 2020\20191113_1017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81156" y="3835148"/>
            <a:ext cx="512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. Основная часть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Выполнение учебной задачи.</a:t>
            </a:r>
          </a:p>
        </p:txBody>
      </p:sp>
      <p:pic>
        <p:nvPicPr>
          <p:cNvPr id="18434" name="Picture 2" descr="G:\0 Черная флешка 27.03.2019\УЧИТЕЛЬ ГОДА конкурс\2020 Учитель года Ракутина\Презентация К ЗАНЯТИЮ\Слайд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562" y="1083380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58" name="Picture 2" descr="G:\0 Черная флешка 27.03.2019\УЧИТЕЛЬ ГОДА конкурс\2020 Учитель года Ракутина\УГ 2020\20191113_1017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81156" y="3835148"/>
            <a:ext cx="512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. Основная часть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Выполнение учебной задачи.</a:t>
            </a:r>
          </a:p>
        </p:txBody>
      </p:sp>
      <p:pic>
        <p:nvPicPr>
          <p:cNvPr id="18434" name="Picture 2" descr="G:\0 Черная флешка 27.03.2019\УЧИТЕЛЬ ГОДА конкурс\2020 Учитель года Ракутина\Презентация К ЗАНЯТИЮ\Слайд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562" y="1083380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58" name="Picture 2" descr="G:\0 Черная флешка 27.03.2019\УЧИТЕЛЬ ГОДА конкурс\2020 Учитель года Ракутина\УГ 2020\20191113_1017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81156" y="3835148"/>
            <a:ext cx="512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. Основная часть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Выполнение учебной задачи.</a:t>
            </a:r>
          </a:p>
        </p:txBody>
      </p:sp>
      <p:pic>
        <p:nvPicPr>
          <p:cNvPr id="18434" name="Picture 2" descr="G:\0 Черная флешка 27.03.2019\УЧИТЕЛЬ ГОДА конкурс\2020 Учитель года Ракутина\Презентация К ЗАНЯТИЮ\Слайд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562" y="1083380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58" name="Picture 2" descr="G:\0 Черная флешка 27.03.2019\УЧИТЕЛЬ ГОДА конкурс\2020 Учитель года Ракутина\УГ 2020\20191113_1017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81156" y="3835148"/>
            <a:ext cx="512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III</a:t>
            </a:r>
            <a:r>
              <a:rPr lang="ru-RU" dirty="0" smtClean="0">
                <a:solidFill>
                  <a:schemeClr val="tx1"/>
                </a:solidFill>
              </a:rPr>
              <a:t>. Заключительный этап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Перевод учебной задачи в игровую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Рефлексия.</a:t>
            </a:r>
          </a:p>
          <a:p>
            <a:r>
              <a:rPr lang="ru-RU" dirty="0"/>
              <a:t>Организация перехода к другому виду деятельности.</a:t>
            </a:r>
          </a:p>
        </p:txBody>
      </p:sp>
      <p:pic>
        <p:nvPicPr>
          <p:cNvPr id="18434" name="Picture 2" descr="G:\0 Черная флешка 27.03.2019\УЧИТЕЛЬ ГОДА конкурс\2020 Учитель года Ракутина\Презентация К ЗАНЯТИЮ\Слайд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562" y="1083380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58" name="Picture 2" descr="G:\0 Черная флешка 27.03.2019\УЧИТЕЛЬ ГОДА конкурс\2020 Учитель года Ракутина\УГ 2020\20191113_10173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89391" y="3835148"/>
            <a:ext cx="5103529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400288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Знакомство детей с головоломкой «</a:t>
            </a:r>
            <a:r>
              <a:rPr lang="ru-RU" dirty="0" err="1" smtClean="0"/>
              <a:t>Танграм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16416" y="1600200"/>
            <a:ext cx="507036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Задачи: </a:t>
            </a:r>
            <a:endParaRPr lang="ru-RU" dirty="0" smtClean="0"/>
          </a:p>
          <a:p>
            <a:r>
              <a:rPr lang="ru-RU" b="1" dirty="0" smtClean="0"/>
              <a:t>1.Обучающие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дать </a:t>
            </a:r>
            <a:r>
              <a:rPr lang="ru-RU" dirty="0" smtClean="0"/>
              <a:t>знания о «</a:t>
            </a:r>
            <a:r>
              <a:rPr lang="ru-RU" dirty="0" err="1" smtClean="0"/>
              <a:t>Танграме</a:t>
            </a:r>
            <a:r>
              <a:rPr lang="ru-RU" dirty="0" smtClean="0"/>
              <a:t>» как игре-головоломке, об истории её происхождения</a:t>
            </a:r>
          </a:p>
          <a:p>
            <a:r>
              <a:rPr lang="ru-RU" b="1" dirty="0" smtClean="0"/>
              <a:t>2. Развивающие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вызвать </a:t>
            </a:r>
            <a:r>
              <a:rPr lang="ru-RU" dirty="0" smtClean="0"/>
              <a:t>интерес к игре-головоломке «</a:t>
            </a:r>
            <a:r>
              <a:rPr lang="ru-RU" dirty="0" err="1" smtClean="0"/>
              <a:t>Танграм</a:t>
            </a:r>
            <a:r>
              <a:rPr lang="ru-RU" dirty="0" smtClean="0"/>
              <a:t>», развивать творческое и продуктивное мышление</a:t>
            </a:r>
          </a:p>
          <a:p>
            <a:r>
              <a:rPr lang="ru-RU" b="1" dirty="0" smtClean="0"/>
              <a:t>3. Воспитательные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воспитывать </a:t>
            </a:r>
            <a:r>
              <a:rPr lang="ru-RU" dirty="0" smtClean="0"/>
              <a:t>умение приходить на помощь друзьям в работе подгруппами.</a:t>
            </a:r>
          </a:p>
          <a:p>
            <a:endParaRPr lang="ru-RU" dirty="0"/>
          </a:p>
        </p:txBody>
      </p:sp>
      <p:pic>
        <p:nvPicPr>
          <p:cNvPr id="5" name="Picture 2" descr="C:\Users\Оля\учитель года\20191108_133605.jpg"/>
          <p:cNvPicPr>
            <a:picLocks noChangeAspect="1" noChangeArrowheads="1"/>
          </p:cNvPicPr>
          <p:nvPr/>
        </p:nvPicPr>
        <p:blipFill>
          <a:blip r:embed="rId2" cstate="print"/>
          <a:srcRect l="18750" r="17968"/>
          <a:stretch>
            <a:fillRect/>
          </a:stretch>
        </p:blipFill>
        <p:spPr bwMode="auto">
          <a:xfrm>
            <a:off x="357158" y="3643314"/>
            <a:ext cx="2669979" cy="2373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я\учитель года\Beautiful-Sky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76" y="0"/>
            <a:ext cx="9165976" cy="6858000"/>
          </a:xfrm>
          <a:prstGeom prst="rect">
            <a:avLst/>
          </a:prstGeom>
          <a:noFill/>
        </p:spPr>
      </p:pic>
      <p:pic>
        <p:nvPicPr>
          <p:cNvPr id="3" name="Picture 2" descr="C:\Users\Оля\учитель года\kartinki_solnyshko_15_01061352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52"/>
            <a:ext cx="6677046" cy="669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901014" cy="547384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Образовательные области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   познавательное </a:t>
            </a:r>
            <a:r>
              <a:rPr lang="ru-RU" dirty="0" smtClean="0"/>
              <a:t>и речевое развитие.</a:t>
            </a:r>
          </a:p>
          <a:p>
            <a:r>
              <a:rPr lang="ru-RU" b="1" dirty="0" smtClean="0"/>
              <a:t>Интеграция видов деятельности: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познавательно-исследовательская</a:t>
            </a:r>
            <a:r>
              <a:rPr lang="ru-RU" dirty="0" smtClean="0"/>
              <a:t>, коммуникативная, игровая.</a:t>
            </a:r>
          </a:p>
          <a:p>
            <a:r>
              <a:rPr lang="ru-RU" b="1" dirty="0" smtClean="0"/>
              <a:t>Материал и оборудование: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мультимедиапроектор</a:t>
            </a:r>
            <a:r>
              <a:rPr lang="ru-RU" dirty="0" smtClean="0"/>
              <a:t>, видео и презентационные материалы, сундук пирата, сейф с кодовым замком, раздаточный материал (конверты разноцветные (4 цвета) с заданиями, карточки-схемы цифр, игра-головоломка «</a:t>
            </a:r>
            <a:r>
              <a:rPr lang="ru-RU" dirty="0" err="1" smtClean="0"/>
              <a:t>Танграм</a:t>
            </a:r>
            <a:r>
              <a:rPr lang="ru-RU" dirty="0" smtClean="0"/>
              <a:t>» деревянная (4 шт.), математические прописи для детей 5-7 лет (по количеству детей 12 шт.), шоколадные монеты).</a:t>
            </a:r>
          </a:p>
          <a:p>
            <a:r>
              <a:rPr lang="ru-RU" b="1" dirty="0" smtClean="0"/>
              <a:t>Образовательная технология: </a:t>
            </a:r>
            <a:r>
              <a:rPr lang="ru-RU" dirty="0" smtClean="0"/>
              <a:t>игровая.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Алгоритм проведения занятия по игровой технологии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428737"/>
          <a:ext cx="8186766" cy="528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905"/>
                <a:gridCol w="3452939"/>
                <a:gridCol w="2728922"/>
              </a:tblGrid>
              <a:tr h="672926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детей, </a:t>
                      </a:r>
                      <a:endParaRPr lang="ru-RU" dirty="0"/>
                    </a:p>
                  </a:txBody>
                  <a:tcPr/>
                </a:tc>
              </a:tr>
              <a:tr h="493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Постановка игровой задачи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Ставит  игровую задачу.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Принимает игровую задачу.</a:t>
                      </a:r>
                    </a:p>
                  </a:txBody>
                  <a:tcPr marL="68580" marR="68580" marT="0" marB="0" anchor="ctr"/>
                </a:tc>
              </a:tr>
              <a:tr h="75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Определение учебных задач для реализации игровой задачи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Организует обсуждение с детьми практических действий по решению игровой задачи.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Предлагают практические действия для решения игровой задачи.</a:t>
                      </a:r>
                    </a:p>
                  </a:txBody>
                  <a:tcPr marL="68580" marR="68580" marT="0" marB="0" anchor="ctr"/>
                </a:tc>
              </a:tr>
              <a:tr h="1605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Показ способов решения учебной задачи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Показывает способ действия.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Наблюдают.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Прорабатывают отдельные приемы работы под руководством воспитателя на демонстрационном и (или) раздаточном материале.</a:t>
                      </a:r>
                    </a:p>
                  </a:txBody>
                  <a:tcPr marL="68580" marR="68580" marT="0" marB="0" anchor="ctr"/>
                </a:tc>
              </a:tr>
              <a:tr h="1009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Выполнение учебной задачи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Организует и контролирует практическую работу детей по решению учебной задачи заданным способом.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Закрепляют полученные знания о способе действия на практике, решают учебную задачу.</a:t>
                      </a:r>
                    </a:p>
                  </a:txBody>
                  <a:tcPr marL="68580" marR="68580" marT="0" marB="0" anchor="ctr"/>
                </a:tc>
              </a:tr>
              <a:tr h="75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Перевод учебной задачи в игровую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Оценивает результат практической работы детей с позиции игровой задачи.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Обыгрывают результаты практической работы.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. Организационный этап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G:\0 Черная флешка 27.03.2019\УЧИТЕЛЬ ГОДА конкурс\2020 Учитель года Ракутина\Презентация К ЗАНЯТИЮ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5000628" y="1214422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Приветствие. Создание положительной установки на выполнение предложенных действий.</a:t>
            </a:r>
          </a:p>
        </p:txBody>
      </p:sp>
      <p:pic>
        <p:nvPicPr>
          <p:cNvPr id="17411" name="Picture 3" descr="G:\0 Черная флешка 27.03.2019\УЧИТЕЛЬ ГОДА конкурс\2020 Учитель года Ракутина\УГ 2020\20191113_101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718" y="3763710"/>
            <a:ext cx="512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. Организационный этап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Постановка игровой задачи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Вводная беседа. </a:t>
            </a:r>
          </a:p>
          <a:p>
            <a:r>
              <a:rPr lang="ru-RU" dirty="0"/>
              <a:t>Задача: мотивировать детей на активное включение в </a:t>
            </a:r>
            <a:r>
              <a:rPr lang="ru-RU" dirty="0" smtClean="0"/>
              <a:t>деятельность.</a:t>
            </a:r>
            <a:endParaRPr lang="ru-RU" dirty="0"/>
          </a:p>
        </p:txBody>
      </p:sp>
      <p:pic>
        <p:nvPicPr>
          <p:cNvPr id="18434" name="Picture 2" descr="G:\0 Черная флешка 27.03.2019\УЧИТЕЛЬ ГОДА конкурс\2020 Учитель года Ракутина\Презентация К ЗАНЯТИЮ\Слайд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562" y="1083380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435" name="Picture 3" descr="G:\0 Черная флешка 27.03.2019\УЧИТЕЛЬ ГОДА конкурс\2020 Учитель года Ракутина\УГ 2020\20191113_101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786190"/>
            <a:ext cx="5119999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Пират к занятию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5357826"/>
            <a:ext cx="1396967" cy="785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28652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Обращение Пирата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. Организационный этап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Постановка игровой задачи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Вводная беседа. </a:t>
            </a:r>
          </a:p>
          <a:p>
            <a:r>
              <a:rPr lang="ru-RU" dirty="0"/>
              <a:t>Задача: мотивировать детей на активное включение в </a:t>
            </a:r>
            <a:r>
              <a:rPr lang="ru-RU" dirty="0" smtClean="0"/>
              <a:t>деятельность.</a:t>
            </a:r>
            <a:endParaRPr lang="ru-RU" dirty="0"/>
          </a:p>
        </p:txBody>
      </p:sp>
      <p:pic>
        <p:nvPicPr>
          <p:cNvPr id="18434" name="Picture 2" descr="G:\0 Черная флешка 27.03.2019\УЧИТЕЛЬ ГОДА конкурс\2020 Учитель года Ракутина\Презентация К ЗАНЯТИЮ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562" y="1083380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58" name="Picture 2" descr="G:\0 Черная флешка 27.03.2019\УЧИТЕЛЬ ГОДА конкурс\2020 Учитель года Ракутина\УГ 2020\20191113_101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1156" y="3835148"/>
            <a:ext cx="512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. Основная часть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Определение учебных задач для реализации игровой задачи.</a:t>
            </a:r>
          </a:p>
          <a:p>
            <a:r>
              <a:rPr lang="ru-RU" dirty="0"/>
              <a:t>Актуализация представлений дошкольников о головоломках.</a:t>
            </a:r>
          </a:p>
        </p:txBody>
      </p:sp>
      <p:pic>
        <p:nvPicPr>
          <p:cNvPr id="18434" name="Picture 2" descr="G:\0 Черная флешка 27.03.2019\УЧИТЕЛЬ ГОДА конкурс\2020 Учитель года Ракутина\Презентация К ЗАНЯТИЮ\Слайд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562" y="1083380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58" name="Picture 2" descr="G:\0 Черная флешка 27.03.2019\УЧИТЕЛЬ ГОДА конкурс\2020 Учитель года Ракутина\УГ 2020\20191113_1017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81156" y="3835148"/>
            <a:ext cx="512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. Основная часть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Показ способов решения учебной задачи.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Беседа, обсуждение. Направлено на усвоение нового материала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G:\0 Черная флешка 27.03.2019\УЧИТЕЛЬ ГОДА конкурс\2020 Учитель года Ракутина\Презентация К ЗАНЯТИЮ\Слайд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562" y="1083380"/>
            <a:ext cx="4080000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58" name="Picture 2" descr="G:\0 Черная флешка 27.03.2019\УЧИТЕЛЬ ГОДА конкурс\2020 Учитель года Ракутина\УГ 2020\20191113_1017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81156" y="3835148"/>
            <a:ext cx="512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437</Words>
  <Application>Microsoft Office PowerPoint</Application>
  <PresentationFormat>Экран (4:3)</PresentationFormat>
  <Paragraphs>89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Технологическая карта образовательной деятельности по ФЭМП в подготовительной группе общеразвивающей направленности  по теме: «Сокровища пирата Джона»</vt:lpstr>
      <vt:lpstr>Слайд 2</vt:lpstr>
      <vt:lpstr>Слайд 3</vt:lpstr>
      <vt:lpstr>Алгоритм проведения занятия по игровой технологии</vt:lpstr>
      <vt:lpstr>I. Организационный этап</vt:lpstr>
      <vt:lpstr>I. Организационный этап</vt:lpstr>
      <vt:lpstr>I. Организационный этап</vt:lpstr>
      <vt:lpstr>II. Основная часть</vt:lpstr>
      <vt:lpstr>II. Основная часть</vt:lpstr>
      <vt:lpstr>II. Основная часть</vt:lpstr>
      <vt:lpstr>II. Основная часть</vt:lpstr>
      <vt:lpstr>II. Основная часть</vt:lpstr>
      <vt:lpstr>II. Основная часть</vt:lpstr>
      <vt:lpstr>II. Основная часть</vt:lpstr>
      <vt:lpstr>II. Основная часть</vt:lpstr>
      <vt:lpstr>II. Основная часть</vt:lpstr>
      <vt:lpstr>II. Основная часть</vt:lpstr>
      <vt:lpstr>II. Основная часть</vt:lpstr>
      <vt:lpstr>III. Заключительный этап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карта образовательной деятельности по ФЭМП в подготовительной группе общеразвивающей направленности  по теме: «Сокровища пирата Джона»</dc:title>
  <dc:creator>Марина</dc:creator>
  <cp:lastModifiedBy>Марина</cp:lastModifiedBy>
  <cp:revision>13</cp:revision>
  <dcterms:created xsi:type="dcterms:W3CDTF">2022-06-13T09:43:27Z</dcterms:created>
  <dcterms:modified xsi:type="dcterms:W3CDTF">2022-06-13T11:04:33Z</dcterms:modified>
</cp:coreProperties>
</file>